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0.50632911392405067</c:v>
                </c:pt>
                <c:pt idx="1">
                  <c:v>0.48734177215189872</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0</c:v>
                </c:pt>
                <c:pt idx="1">
                  <c:v>0</c:v>
                </c:pt>
                <c:pt idx="2">
                  <c:v>0</c:v>
                </c:pt>
                <c:pt idx="3">
                  <c:v>6.4516129032258056E-3</c:v>
                </c:pt>
                <c:pt idx="4">
                  <c:v>0</c:v>
                </c:pt>
                <c:pt idx="5">
                  <c:v>0.99354838709677429</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6.5464411392433313</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Royal Surrey County Hospital NHS Foundation Trust</c:v>
                </c:pt>
                <c:pt idx="2">
                  <c:v>East Kent Hospitals University NHS Foundation Trust</c:v>
                </c:pt>
                <c:pt idx="3">
                  <c:v>University Hospital Southampton NHS Foundation Trust</c:v>
                </c:pt>
                <c:pt idx="4">
                  <c:v>Surrey and Sussex Healthcare NHS Trust</c:v>
                </c:pt>
              </c:strCache>
            </c:strRef>
          </c:cat>
          <c:val>
            <c:numRef>
              <c:f>Sheet1!$B$2:$B$6</c:f>
              <c:numCache>
                <c:formatCode>0.0</c:formatCode>
                <c:ptCount val="5"/>
                <c:pt idx="0">
                  <c:v>7.7823103140149348</c:v>
                </c:pt>
                <c:pt idx="1">
                  <c:v>7.1503135948750254</c:v>
                </c:pt>
                <c:pt idx="2">
                  <c:v>7.0121691411398643</c:v>
                </c:pt>
                <c:pt idx="3">
                  <c:v>6.8876419211752493</c:v>
                </c:pt>
                <c:pt idx="4">
                  <c:v>6.8341097706943739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Royal Surrey County Hospital NHS Foundation Trust</c:v>
                </c:pt>
                <c:pt idx="2">
                  <c:v>East Kent Hospitals University NHS Foundation Trust</c:v>
                </c:pt>
                <c:pt idx="3">
                  <c:v>University Hospital Southampton NHS Foundation Trust</c:v>
                </c:pt>
                <c:pt idx="4">
                  <c:v>Surrey and Sussex Healthcare NHS Trust</c:v>
                </c:pt>
              </c:strCache>
            </c:strRef>
          </c:cat>
          <c:val>
            <c:numRef>
              <c:f>Sheet1!$C$2:$C$6</c:f>
              <c:numCache>
                <c:formatCode>0.0</c:formatCode>
                <c:ptCount val="5"/>
                <c:pt idx="0">
                  <c:v>2.2176896859850652</c:v>
                </c:pt>
                <c:pt idx="1">
                  <c:v>2.8496864051249746</c:v>
                </c:pt>
                <c:pt idx="2">
                  <c:v>2.9878308588601357</c:v>
                </c:pt>
                <c:pt idx="3">
                  <c:v>3.1123580788247507</c:v>
                </c:pt>
                <c:pt idx="4">
                  <c:v>3.1658902293056261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Buckinghamshire Healthcare NHS Trust</c:v>
                </c:pt>
                <c:pt idx="1">
                  <c:v>Isle Of Wight NHS Trust</c:v>
                </c:pt>
                <c:pt idx="2">
                  <c:v>Royal Berkshire NHS Foundation Trust</c:v>
                </c:pt>
                <c:pt idx="3">
                  <c:v>Oxford University Hospitals NHS Foundation Trust</c:v>
                </c:pt>
                <c:pt idx="4">
                  <c:v>Portsmouth Hospitals University NHS Trust</c:v>
                </c:pt>
              </c:strCache>
            </c:strRef>
          </c:cat>
          <c:val>
            <c:numRef>
              <c:f>Sheet1!$B$2:$B$6</c:f>
              <c:numCache>
                <c:formatCode>0.0</c:formatCode>
                <c:ptCount val="5"/>
                <c:pt idx="0">
                  <c:v>5.541699337476242</c:v>
                </c:pt>
                <c:pt idx="1">
                  <c:v>5.580410855131233</c:v>
                </c:pt>
                <c:pt idx="2">
                  <c:v>5.8713155662722123</c:v>
                </c:pt>
                <c:pt idx="3">
                  <c:v>5.9953559011094004</c:v>
                </c:pt>
                <c:pt idx="4">
                  <c:v>6.057742839686977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Buckinghamshire Healthcare NHS Trust</c:v>
                </c:pt>
                <c:pt idx="1">
                  <c:v>Isle Of Wight NHS Trust</c:v>
                </c:pt>
                <c:pt idx="2">
                  <c:v>Royal Berkshire NHS Foundation Trust</c:v>
                </c:pt>
                <c:pt idx="3">
                  <c:v>Oxford University Hospitals NHS Foundation Trust</c:v>
                </c:pt>
                <c:pt idx="4">
                  <c:v>Portsmouth Hospitals University NHS Trust</c:v>
                </c:pt>
              </c:strCache>
            </c:strRef>
          </c:cat>
          <c:val>
            <c:numRef>
              <c:f>Sheet1!$C$2:$C$6</c:f>
              <c:numCache>
                <c:formatCode>0.0</c:formatCode>
                <c:ptCount val="5"/>
                <c:pt idx="0">
                  <c:v>4.458300662523758</c:v>
                </c:pt>
                <c:pt idx="1">
                  <c:v>4.419589144868767</c:v>
                </c:pt>
                <c:pt idx="2">
                  <c:v>4.1286844337277877</c:v>
                </c:pt>
                <c:pt idx="3">
                  <c:v>4.0046440988905996</c:v>
                </c:pt>
                <c:pt idx="4">
                  <c:v>3.942257160313023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0.96696772012472199</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0.4430493192630669</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0.12351883774080807</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1.2895190739427704</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0.12351883774080807</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0.4430493192630669</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0.22079086015298266</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6.5464411392433313</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c:v>
                </c:pt>
                <c:pt idx="1">
                  <c:v>THE MAIDSTONE HOSPITAL (-)</c:v>
                </c:pt>
                <c:pt idx="2">
                  <c:v>THE TUNBRIDGE WELLS HOSPITAL (40)</c:v>
                </c:pt>
                <c:pt idx="3">
                  <c:v>TUNBRIDGE WELLS HOSPITAL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c:v>
                </c:pt>
                <c:pt idx="1">
                  <c:v>THE MAIDSTONE HOSPITAL (-)</c:v>
                </c:pt>
                <c:pt idx="2">
                  <c:v>THE TUNBRIDGE WELLS HOSPITAL (40)</c:v>
                </c:pt>
                <c:pt idx="3">
                  <c:v>TUNBRIDGE WELLS HOSPITAL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c:v>
                </c:pt>
                <c:pt idx="1">
                  <c:v>THE MAIDSTONE HOSPITAL (-)</c:v>
                </c:pt>
                <c:pt idx="2">
                  <c:v>THE TUNBRIDGE WELLS HOSPITAL (40)</c:v>
                </c:pt>
                <c:pt idx="3">
                  <c:v>TUNBRIDGE WELLS HOSPITAL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c:v>
                </c:pt>
                <c:pt idx="1">
                  <c:v>THE MAIDSTONE HOSPITAL (-)</c:v>
                </c:pt>
                <c:pt idx="2">
                  <c:v>THE TUNBRIDGE WELLS HOSPITAL (40)</c:v>
                </c:pt>
                <c:pt idx="3">
                  <c:v>TUNBRIDGE WELLS HOSPITAL (-)</c:v>
                </c:pt>
              </c:strCache>
            </c:strRef>
          </c:cat>
          <c:val>
            <c:numRef>
              <c:f>Sheet1!$G$2:$G$5</c:f>
              <c:numCache>
                <c:formatCode>0.0;;</c:formatCode>
                <c:ptCount val="4"/>
                <c:pt idx="0">
                  <c:v>7.8579297274079014</c:v>
                </c:pt>
                <c:pt idx="1">
                  <c:v>0</c:v>
                </c:pt>
                <c:pt idx="2">
                  <c:v>7.8504813666260098</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c:v>
                </c:pt>
                <c:pt idx="1">
                  <c:v>THE MAIDSTONE HOSPITAL (-)</c:v>
                </c:pt>
                <c:pt idx="2">
                  <c:v>THE TUNBRIDGE WELLS HOSPITAL (40)</c:v>
                </c:pt>
                <c:pt idx="3">
                  <c:v>TUNBRIDGE WELLS HOSPITAL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c:v>
                </c:pt>
                <c:pt idx="1">
                  <c:v>THE MAIDSTONE HOSPITAL (-)</c:v>
                </c:pt>
                <c:pt idx="2">
                  <c:v>THE TUNBRIDGE WELLS HOSPITAL (40)</c:v>
                </c:pt>
                <c:pt idx="3">
                  <c:v>TUNBRIDGE WELLS HOSPITAL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c:v>
                </c:pt>
                <c:pt idx="1">
                  <c:v>THE MAIDSTONE HOSPITAL (-)</c:v>
                </c:pt>
                <c:pt idx="2">
                  <c:v>THE TUNBRIDGE WELLS HOSPITAL (40)</c:v>
                </c:pt>
                <c:pt idx="3">
                  <c:v>TUNBRIDGE WELLS HOSPITAL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2.1420702725920986</c:v>
                </c:pt>
                <c:pt idx="1">
                  <c:v>0</c:v>
                </c:pt>
                <c:pt idx="2">
                  <c:v>2.1495186333739902</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(90)</c:v>
                </c:pt>
                <c:pt idx="1">
                  <c:v>THE MAIDSTONE HOSPITAL (-)</c:v>
                </c:pt>
                <c:pt idx="2">
                  <c:v>THE TUNBRIDGE WELLS HOSPITAL (79)</c:v>
                </c:pt>
                <c:pt idx="3">
                  <c:v>TUNBRIDGE WELLS HOSPITAL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(90)</c:v>
                </c:pt>
                <c:pt idx="1">
                  <c:v>THE MAIDSTONE HOSPITAL (-)</c:v>
                </c:pt>
                <c:pt idx="2">
                  <c:v>THE TUNBRIDGE WELLS HOSPITAL (79)</c:v>
                </c:pt>
                <c:pt idx="3">
                  <c:v>TUNBRIDGE WELLS HOSPITAL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(90)</c:v>
                </c:pt>
                <c:pt idx="1">
                  <c:v>THE MAIDSTONE HOSPITAL (-)</c:v>
                </c:pt>
                <c:pt idx="2">
                  <c:v>THE TUNBRIDGE WELLS HOSPITAL (79)</c:v>
                </c:pt>
                <c:pt idx="3">
                  <c:v>TUNBRIDGE WELLS HOSPITAL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(90)</c:v>
                </c:pt>
                <c:pt idx="1">
                  <c:v>THE MAIDSTONE HOSPITAL (-)</c:v>
                </c:pt>
                <c:pt idx="2">
                  <c:v>THE TUNBRIDGE WELLS HOSPITAL (79)</c:v>
                </c:pt>
                <c:pt idx="3">
                  <c:v>TUNBRIDGE WELLS HOSPITAL (-)</c:v>
                </c:pt>
              </c:strCache>
            </c:strRef>
          </c:cat>
          <c:val>
            <c:numRef>
              <c:f>Sheet1!$G$2:$G$5</c:f>
              <c:numCache>
                <c:formatCode>0.0;;</c:formatCode>
                <c:ptCount val="4"/>
                <c:pt idx="0">
                  <c:v>8.436442065416685</c:v>
                </c:pt>
                <c:pt idx="1">
                  <c:v>0</c:v>
                </c:pt>
                <c:pt idx="2">
                  <c:v>8.5563784286450186</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(90)</c:v>
                </c:pt>
                <c:pt idx="1">
                  <c:v>THE MAIDSTONE HOSPITAL (-)</c:v>
                </c:pt>
                <c:pt idx="2">
                  <c:v>THE TUNBRIDGE WELLS HOSPITAL (79)</c:v>
                </c:pt>
                <c:pt idx="3">
                  <c:v>TUNBRIDGE WELLS HOSPITAL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(90)</c:v>
                </c:pt>
                <c:pt idx="1">
                  <c:v>THE MAIDSTONE HOSPITAL (-)</c:v>
                </c:pt>
                <c:pt idx="2">
                  <c:v>THE TUNBRIDGE WELLS HOSPITAL (79)</c:v>
                </c:pt>
                <c:pt idx="3">
                  <c:v>TUNBRIDGE WELLS HOSPITAL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(90)</c:v>
                </c:pt>
                <c:pt idx="1">
                  <c:v>THE MAIDSTONE HOSPITAL (-)</c:v>
                </c:pt>
                <c:pt idx="2">
                  <c:v>THE TUNBRIDGE WELLS HOSPITAL (79)</c:v>
                </c:pt>
                <c:pt idx="3">
                  <c:v>TUNBRIDGE WELLS HOSPITAL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1.563557934583315</c:v>
                </c:pt>
                <c:pt idx="1">
                  <c:v>0</c:v>
                </c:pt>
                <c:pt idx="2">
                  <c:v>1.4436215713549814</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(107)</c:v>
                </c:pt>
                <c:pt idx="1">
                  <c:v>THE MAIDSTONE HOSPITAL (-)</c:v>
                </c:pt>
                <c:pt idx="2">
                  <c:v>THE TUNBRIDGE WELLS HOSPITAL (95)</c:v>
                </c:pt>
                <c:pt idx="3">
                  <c:v>TUNBRIDGE WELLS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(107)</c:v>
                </c:pt>
                <c:pt idx="1">
                  <c:v>THE MAIDSTONE HOSPITAL (-)</c:v>
                </c:pt>
                <c:pt idx="2">
                  <c:v>THE TUNBRIDGE WELLS HOSPITAL (95)</c:v>
                </c:pt>
                <c:pt idx="3">
                  <c:v>TUNBRIDGE WELLS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(107)</c:v>
                </c:pt>
                <c:pt idx="1">
                  <c:v>THE MAIDSTONE HOSPITAL (-)</c:v>
                </c:pt>
                <c:pt idx="2">
                  <c:v>THE TUNBRIDGE WELLS HOSPITAL (95)</c:v>
                </c:pt>
                <c:pt idx="3">
                  <c:v>TUNBRIDGE WELLS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(107)</c:v>
                </c:pt>
                <c:pt idx="1">
                  <c:v>THE MAIDSTONE HOSPITAL (-)</c:v>
                </c:pt>
                <c:pt idx="2">
                  <c:v>THE TUNBRIDGE WELLS HOSPITAL (95)</c:v>
                </c:pt>
                <c:pt idx="3">
                  <c:v>TUNBRIDGE WELLS HOSPITAL (-)</c:v>
                </c:pt>
              </c:strCache>
            </c:strRef>
          </c:cat>
          <c:val>
            <c:numRef>
              <c:f>Sheet1!$G$2:$G$5</c:f>
              <c:numCache>
                <c:formatCode>0.0;;</c:formatCode>
                <c:ptCount val="4"/>
                <c:pt idx="0">
                  <c:v>9.5115509972615602</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(107)</c:v>
                </c:pt>
                <c:pt idx="1">
                  <c:v>THE MAIDSTONE HOSPITAL (-)</c:v>
                </c:pt>
                <c:pt idx="2">
                  <c:v>THE TUNBRIDGE WELLS HOSPITAL (95)</c:v>
                </c:pt>
                <c:pt idx="3">
                  <c:v>TUNBRIDGE WELLS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(107)</c:v>
                </c:pt>
                <c:pt idx="1">
                  <c:v>THE MAIDSTONE HOSPITAL (-)</c:v>
                </c:pt>
                <c:pt idx="2">
                  <c:v>THE TUNBRIDGE WELLS HOSPITAL (95)</c:v>
                </c:pt>
                <c:pt idx="3">
                  <c:v>TUNBRIDGE WELLS HOSPITAL (-)</c:v>
                </c:pt>
              </c:strCache>
            </c:strRef>
          </c:cat>
          <c:val>
            <c:numRef>
              <c:f>Sheet1!$I$2:$I$5</c:f>
              <c:numCache>
                <c:formatCode>0.0;;</c:formatCode>
                <c:ptCount val="4"/>
                <c:pt idx="0">
                  <c:v>0</c:v>
                </c:pt>
                <c:pt idx="1">
                  <c:v>0</c:v>
                </c:pt>
                <c:pt idx="2">
                  <c:v>9.6204523544254883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(107)</c:v>
                </c:pt>
                <c:pt idx="1">
                  <c:v>THE MAIDSTONE HOSPITAL (-)</c:v>
                </c:pt>
                <c:pt idx="2">
                  <c:v>THE TUNBRIDGE WELLS HOSPITAL (95)</c:v>
                </c:pt>
                <c:pt idx="3">
                  <c:v>TUNBRIDGE WELLS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0.48844900273843983</c:v>
                </c:pt>
                <c:pt idx="1">
                  <c:v>0</c:v>
                </c:pt>
                <c:pt idx="2">
                  <c:v>0.37954764557451171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(102)</c:v>
                </c:pt>
                <c:pt idx="1">
                  <c:v>THE MAIDSTONE HOSPITAL (-)</c:v>
                </c:pt>
                <c:pt idx="2">
                  <c:v>THE TUNBRIDGE WELLS HOSPITAL (91)</c:v>
                </c:pt>
                <c:pt idx="3">
                  <c:v>TUNBRIDGE WELLS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(102)</c:v>
                </c:pt>
                <c:pt idx="1">
                  <c:v>THE MAIDSTONE HOSPITAL (-)</c:v>
                </c:pt>
                <c:pt idx="2">
                  <c:v>THE TUNBRIDGE WELLS HOSPITAL (91)</c:v>
                </c:pt>
                <c:pt idx="3">
                  <c:v>TUNBRIDGE WELLS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(102)</c:v>
                </c:pt>
                <c:pt idx="1">
                  <c:v>THE MAIDSTONE HOSPITAL (-)</c:v>
                </c:pt>
                <c:pt idx="2">
                  <c:v>THE TUNBRIDGE WELLS HOSPITAL (91)</c:v>
                </c:pt>
                <c:pt idx="3">
                  <c:v>TUNBRIDGE WELLS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(102)</c:v>
                </c:pt>
                <c:pt idx="1">
                  <c:v>THE MAIDSTONE HOSPITAL (-)</c:v>
                </c:pt>
                <c:pt idx="2">
                  <c:v>THE TUNBRIDGE WELLS HOSPITAL (91)</c:v>
                </c:pt>
                <c:pt idx="3">
                  <c:v>TUNBRIDGE WELLS HOSPITAL (-)</c:v>
                </c:pt>
              </c:strCache>
            </c:strRef>
          </c:cat>
          <c:val>
            <c:numRef>
              <c:f>Sheet1!$G$2:$G$5</c:f>
              <c:numCache>
                <c:formatCode>0.0;;</c:formatCode>
                <c:ptCount val="4"/>
                <c:pt idx="0">
                  <c:v>7.7687531957615859</c:v>
                </c:pt>
                <c:pt idx="1">
                  <c:v>0</c:v>
                </c:pt>
                <c:pt idx="2">
                  <c:v>7.7064149931471038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(102)</c:v>
                </c:pt>
                <c:pt idx="1">
                  <c:v>THE MAIDSTONE HOSPITAL (-)</c:v>
                </c:pt>
                <c:pt idx="2">
                  <c:v>THE TUNBRIDGE WELLS HOSPITAL (91)</c:v>
                </c:pt>
                <c:pt idx="3">
                  <c:v>TUNBRIDGE WELLS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(102)</c:v>
                </c:pt>
                <c:pt idx="1">
                  <c:v>THE MAIDSTONE HOSPITAL (-)</c:v>
                </c:pt>
                <c:pt idx="2">
                  <c:v>THE TUNBRIDGE WELLS HOSPITAL (91)</c:v>
                </c:pt>
                <c:pt idx="3">
                  <c:v>TUNBRIDGE WELLS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(102)</c:v>
                </c:pt>
                <c:pt idx="1">
                  <c:v>THE MAIDSTONE HOSPITAL (-)</c:v>
                </c:pt>
                <c:pt idx="2">
                  <c:v>THE TUNBRIDGE WELLS HOSPITAL (91)</c:v>
                </c:pt>
                <c:pt idx="3">
                  <c:v>TUNBRIDGE WELLS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2.2312468042384141</c:v>
                </c:pt>
                <c:pt idx="1">
                  <c:v>0</c:v>
                </c:pt>
                <c:pt idx="2">
                  <c:v>2.2935850068528962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(152)</c:v>
                </c:pt>
                <c:pt idx="1">
                  <c:v>THE MAIDSTONE HOSPITAL (-)</c:v>
                </c:pt>
                <c:pt idx="2">
                  <c:v>THE TUNBRIDGE WELLS HOSPITAL (140)</c:v>
                </c:pt>
                <c:pt idx="3">
                  <c:v>TUNBRIDGE WELLS HOSPITAL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(152)</c:v>
                </c:pt>
                <c:pt idx="1">
                  <c:v>THE MAIDSTONE HOSPITAL (-)</c:v>
                </c:pt>
                <c:pt idx="2">
                  <c:v>THE TUNBRIDGE WELLS HOSPITAL (140)</c:v>
                </c:pt>
                <c:pt idx="3">
                  <c:v>TUNBRIDGE WELLS HOSPITAL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(152)</c:v>
                </c:pt>
                <c:pt idx="1">
                  <c:v>THE MAIDSTONE HOSPITAL (-)</c:v>
                </c:pt>
                <c:pt idx="2">
                  <c:v>THE TUNBRIDGE WELLS HOSPITAL (140)</c:v>
                </c:pt>
                <c:pt idx="3">
                  <c:v>TUNBRIDGE WELLS HOSPITAL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(152)</c:v>
                </c:pt>
                <c:pt idx="1">
                  <c:v>THE MAIDSTONE HOSPITAL (-)</c:v>
                </c:pt>
                <c:pt idx="2">
                  <c:v>THE TUNBRIDGE WELLS HOSPITAL (140)</c:v>
                </c:pt>
                <c:pt idx="3">
                  <c:v>TUNBRIDGE WELLS HOSPITAL (-)</c:v>
                </c:pt>
              </c:strCache>
            </c:strRef>
          </c:cat>
          <c:val>
            <c:numRef>
              <c:f>Sheet1!$G$2:$G$5</c:f>
              <c:numCache>
                <c:formatCode>0.0;;</c:formatCode>
                <c:ptCount val="4"/>
                <c:pt idx="0">
                  <c:v>9.4924437670866837</c:v>
                </c:pt>
                <c:pt idx="1">
                  <c:v>0</c:v>
                </c:pt>
                <c:pt idx="2">
                  <c:v>9.5115077978111842</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(152)</c:v>
                </c:pt>
                <c:pt idx="1">
                  <c:v>THE MAIDSTONE HOSPITAL (-)</c:v>
                </c:pt>
                <c:pt idx="2">
                  <c:v>THE TUNBRIDGE WELLS HOSPITAL (140)</c:v>
                </c:pt>
                <c:pt idx="3">
                  <c:v>TUNBRIDGE WELLS HOSPITAL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(152)</c:v>
                </c:pt>
                <c:pt idx="1">
                  <c:v>THE MAIDSTONE HOSPITAL (-)</c:v>
                </c:pt>
                <c:pt idx="2">
                  <c:v>THE TUNBRIDGE WELLS HOSPITAL (140)</c:v>
                </c:pt>
                <c:pt idx="3">
                  <c:v>TUNBRIDGE WELLS HOSPITAL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(152)</c:v>
                </c:pt>
                <c:pt idx="1">
                  <c:v>THE MAIDSTONE HOSPITAL (-)</c:v>
                </c:pt>
                <c:pt idx="2">
                  <c:v>THE TUNBRIDGE WELLS HOSPITAL (140)</c:v>
                </c:pt>
                <c:pt idx="3">
                  <c:v>TUNBRIDGE WELLS HOSPITAL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0.50755623291331631</c:v>
                </c:pt>
                <c:pt idx="1">
                  <c:v>0</c:v>
                </c:pt>
                <c:pt idx="2">
                  <c:v>0.48849220218881584</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(152)</c:v>
                </c:pt>
                <c:pt idx="1">
                  <c:v>THE MAIDSTONE HOSPITAL (-)</c:v>
                </c:pt>
                <c:pt idx="2">
                  <c:v>THE TUNBRIDGE WELLS HOSPITAL (142)</c:v>
                </c:pt>
                <c:pt idx="3">
                  <c:v>TUNBRIDGE WELLS HOSPITAL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(152)</c:v>
                </c:pt>
                <c:pt idx="1">
                  <c:v>THE MAIDSTONE HOSPITAL (-)</c:v>
                </c:pt>
                <c:pt idx="2">
                  <c:v>THE TUNBRIDGE WELLS HOSPITAL (142)</c:v>
                </c:pt>
                <c:pt idx="3">
                  <c:v>TUNBRIDGE WELLS HOSPITAL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(152)</c:v>
                </c:pt>
                <c:pt idx="1">
                  <c:v>THE MAIDSTONE HOSPITAL (-)</c:v>
                </c:pt>
                <c:pt idx="2">
                  <c:v>THE TUNBRIDGE WELLS HOSPITAL (142)</c:v>
                </c:pt>
                <c:pt idx="3">
                  <c:v>TUNBRIDGE WELLS HOSPITAL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(152)</c:v>
                </c:pt>
                <c:pt idx="1">
                  <c:v>THE MAIDSTONE HOSPITAL (-)</c:v>
                </c:pt>
                <c:pt idx="2">
                  <c:v>THE TUNBRIDGE WELLS HOSPITAL (142)</c:v>
                </c:pt>
                <c:pt idx="3">
                  <c:v>TUNBRIDGE WELLS HOSPITAL (-)</c:v>
                </c:pt>
              </c:strCache>
            </c:strRef>
          </c:cat>
          <c:val>
            <c:numRef>
              <c:f>Sheet1!$G$2:$G$5</c:f>
              <c:numCache>
                <c:formatCode>0.0;;</c:formatCode>
                <c:ptCount val="4"/>
                <c:pt idx="0">
                  <c:v>9.2738463729850906</c:v>
                </c:pt>
                <c:pt idx="1">
                  <c:v>0</c:v>
                </c:pt>
                <c:pt idx="2">
                  <c:v>9.2701863653202388</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(152)</c:v>
                </c:pt>
                <c:pt idx="1">
                  <c:v>THE MAIDSTONE HOSPITAL (-)</c:v>
                </c:pt>
                <c:pt idx="2">
                  <c:v>THE TUNBRIDGE WELLS HOSPITAL (142)</c:v>
                </c:pt>
                <c:pt idx="3">
                  <c:v>TUNBRIDGE WELLS HOSPITAL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(152)</c:v>
                </c:pt>
                <c:pt idx="1">
                  <c:v>THE MAIDSTONE HOSPITAL (-)</c:v>
                </c:pt>
                <c:pt idx="2">
                  <c:v>THE TUNBRIDGE WELLS HOSPITAL (142)</c:v>
                </c:pt>
                <c:pt idx="3">
                  <c:v>TUNBRIDGE WELLS HOSPITAL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(152)</c:v>
                </c:pt>
                <c:pt idx="1">
                  <c:v>THE MAIDSTONE HOSPITAL (-)</c:v>
                </c:pt>
                <c:pt idx="2">
                  <c:v>THE TUNBRIDGE WELLS HOSPITAL (142)</c:v>
                </c:pt>
                <c:pt idx="3">
                  <c:v>TUNBRIDGE WELLS HOSPITAL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0.72615362701490938</c:v>
                </c:pt>
                <c:pt idx="1">
                  <c:v>0</c:v>
                </c:pt>
                <c:pt idx="2">
                  <c:v>0.72981363467976124</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0.25641025641025639</c:v>
                </c:pt>
                <c:pt idx="1">
                  <c:v>0.74358974358974361</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(156)</c:v>
                </c:pt>
                <c:pt idx="1">
                  <c:v>THE MAIDSTONE HOSPITAL (-)</c:v>
                </c:pt>
                <c:pt idx="2">
                  <c:v>THE TUNBRIDGE WELLS HOSPITAL (144)</c:v>
                </c:pt>
                <c:pt idx="3">
                  <c:v>TUNBRIDGE WELLS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(156)</c:v>
                </c:pt>
                <c:pt idx="1">
                  <c:v>THE MAIDSTONE HOSPITAL (-)</c:v>
                </c:pt>
                <c:pt idx="2">
                  <c:v>THE TUNBRIDGE WELLS HOSPITAL (144)</c:v>
                </c:pt>
                <c:pt idx="3">
                  <c:v>TUNBRIDGE WELLS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(156)</c:v>
                </c:pt>
                <c:pt idx="1">
                  <c:v>THE MAIDSTONE HOSPITAL (-)</c:v>
                </c:pt>
                <c:pt idx="2">
                  <c:v>THE TUNBRIDGE WELLS HOSPITAL (144)</c:v>
                </c:pt>
                <c:pt idx="3">
                  <c:v>TUNBRIDGE WELLS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(156)</c:v>
                </c:pt>
                <c:pt idx="1">
                  <c:v>THE MAIDSTONE HOSPITAL (-)</c:v>
                </c:pt>
                <c:pt idx="2">
                  <c:v>THE TUNBRIDGE WELLS HOSPITAL (144)</c:v>
                </c:pt>
                <c:pt idx="3">
                  <c:v>TUNBRIDGE WELLS HOSPITAL (-)</c:v>
                </c:pt>
              </c:strCache>
            </c:strRef>
          </c:cat>
          <c:val>
            <c:numRef>
              <c:f>Sheet1!$G$2:$G$5</c:f>
              <c:numCache>
                <c:formatCode>0.0;;</c:formatCode>
                <c:ptCount val="4"/>
                <c:pt idx="0">
                  <c:v>7.8662777074564696</c:v>
                </c:pt>
                <c:pt idx="1">
                  <c:v>0</c:v>
                </c:pt>
                <c:pt idx="2">
                  <c:v>7.8250514731444794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(156)</c:v>
                </c:pt>
                <c:pt idx="1">
                  <c:v>THE MAIDSTONE HOSPITAL (-)</c:v>
                </c:pt>
                <c:pt idx="2">
                  <c:v>THE TUNBRIDGE WELLS HOSPITAL (144)</c:v>
                </c:pt>
                <c:pt idx="3">
                  <c:v>TUNBRIDGE WELLS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(156)</c:v>
                </c:pt>
                <c:pt idx="1">
                  <c:v>THE MAIDSTONE HOSPITAL (-)</c:v>
                </c:pt>
                <c:pt idx="2">
                  <c:v>THE TUNBRIDGE WELLS HOSPITAL (144)</c:v>
                </c:pt>
                <c:pt idx="3">
                  <c:v>TUNBRIDGE WELLS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(156)</c:v>
                </c:pt>
                <c:pt idx="1">
                  <c:v>THE MAIDSTONE HOSPITAL (-)</c:v>
                </c:pt>
                <c:pt idx="2">
                  <c:v>THE TUNBRIDGE WELLS HOSPITAL (144)</c:v>
                </c:pt>
                <c:pt idx="3">
                  <c:v>TUNBRIDGE WELLS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2.1337222925435304</c:v>
                </c:pt>
                <c:pt idx="1">
                  <c:v>0</c:v>
                </c:pt>
                <c:pt idx="2">
                  <c:v>2.1749485268555206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(112)</c:v>
                </c:pt>
                <c:pt idx="1">
                  <c:v>THE MAIDSTONE HOSPITAL (-)</c:v>
                </c:pt>
                <c:pt idx="2">
                  <c:v>THE TUNBRIDGE WELLS HOSPITAL (104)</c:v>
                </c:pt>
                <c:pt idx="3">
                  <c:v>TUNBRIDGE WELLS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(112)</c:v>
                </c:pt>
                <c:pt idx="1">
                  <c:v>THE MAIDSTONE HOSPITAL (-)</c:v>
                </c:pt>
                <c:pt idx="2">
                  <c:v>THE TUNBRIDGE WELLS HOSPITAL (104)</c:v>
                </c:pt>
                <c:pt idx="3">
                  <c:v>TUNBRIDGE WELLS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(112)</c:v>
                </c:pt>
                <c:pt idx="1">
                  <c:v>THE MAIDSTONE HOSPITAL (-)</c:v>
                </c:pt>
                <c:pt idx="2">
                  <c:v>THE TUNBRIDGE WELLS HOSPITAL (104)</c:v>
                </c:pt>
                <c:pt idx="3">
                  <c:v>TUNBRIDGE WELLS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(112)</c:v>
                </c:pt>
                <c:pt idx="1">
                  <c:v>THE MAIDSTONE HOSPITAL (-)</c:v>
                </c:pt>
                <c:pt idx="2">
                  <c:v>THE TUNBRIDGE WELLS HOSPITAL (104)</c:v>
                </c:pt>
                <c:pt idx="3">
                  <c:v>TUNBRIDGE WELLS HOSPITAL (-)</c:v>
                </c:pt>
              </c:strCache>
            </c:strRef>
          </c:cat>
          <c:val>
            <c:numRef>
              <c:f>Sheet1!$G$2:$G$5</c:f>
              <c:numCache>
                <c:formatCode>0.0;;</c:formatCode>
                <c:ptCount val="4"/>
                <c:pt idx="0">
                  <c:v>8.5085454088884109</c:v>
                </c:pt>
                <c:pt idx="1">
                  <c:v>0</c:v>
                </c:pt>
                <c:pt idx="2">
                  <c:v>8.5693449064106915</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(112)</c:v>
                </c:pt>
                <c:pt idx="1">
                  <c:v>THE MAIDSTONE HOSPITAL (-)</c:v>
                </c:pt>
                <c:pt idx="2">
                  <c:v>THE TUNBRIDGE WELLS HOSPITAL (104)</c:v>
                </c:pt>
                <c:pt idx="3">
                  <c:v>TUNBRIDGE WELLS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(112)</c:v>
                </c:pt>
                <c:pt idx="1">
                  <c:v>THE MAIDSTONE HOSPITAL (-)</c:v>
                </c:pt>
                <c:pt idx="2">
                  <c:v>THE TUNBRIDGE WELLS HOSPITAL (104)</c:v>
                </c:pt>
                <c:pt idx="3">
                  <c:v>TUNBRIDGE WELLS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(112)</c:v>
                </c:pt>
                <c:pt idx="1">
                  <c:v>THE MAIDSTONE HOSPITAL (-)</c:v>
                </c:pt>
                <c:pt idx="2">
                  <c:v>THE TUNBRIDGE WELLS HOSPITAL (104)</c:v>
                </c:pt>
                <c:pt idx="3">
                  <c:v>TUNBRIDGE WELLS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1.4914545911115891</c:v>
                </c:pt>
                <c:pt idx="1">
                  <c:v>0</c:v>
                </c:pt>
                <c:pt idx="2">
                  <c:v>1.4306550935893085</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(154)</c:v>
                </c:pt>
                <c:pt idx="1">
                  <c:v>THE MAIDSTONE HOSPITAL (-)</c:v>
                </c:pt>
                <c:pt idx="2">
                  <c:v>THE TUNBRIDGE WELLS HOSPITAL (143)</c:v>
                </c:pt>
                <c:pt idx="3">
                  <c:v>TUNBRIDGE WELLS HOSPITAL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(154)</c:v>
                </c:pt>
                <c:pt idx="1">
                  <c:v>THE MAIDSTONE HOSPITAL (-)</c:v>
                </c:pt>
                <c:pt idx="2">
                  <c:v>THE TUNBRIDGE WELLS HOSPITAL (143)</c:v>
                </c:pt>
                <c:pt idx="3">
                  <c:v>TUNBRIDGE WELLS HOSPITAL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(154)</c:v>
                </c:pt>
                <c:pt idx="1">
                  <c:v>THE MAIDSTONE HOSPITAL (-)</c:v>
                </c:pt>
                <c:pt idx="2">
                  <c:v>THE TUNBRIDGE WELLS HOSPITAL (143)</c:v>
                </c:pt>
                <c:pt idx="3">
                  <c:v>TUNBRIDGE WELLS HOSPITAL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(154)</c:v>
                </c:pt>
                <c:pt idx="1">
                  <c:v>THE MAIDSTONE HOSPITAL (-)</c:v>
                </c:pt>
                <c:pt idx="2">
                  <c:v>THE TUNBRIDGE WELLS HOSPITAL (143)</c:v>
                </c:pt>
                <c:pt idx="3">
                  <c:v>TUNBRIDGE WELLS HOSPITAL (-)</c:v>
                </c:pt>
              </c:strCache>
            </c:strRef>
          </c:cat>
          <c:val>
            <c:numRef>
              <c:f>Sheet1!$G$2:$G$5</c:f>
              <c:numCache>
                <c:formatCode>0.0;;</c:formatCode>
                <c:ptCount val="4"/>
                <c:pt idx="0">
                  <c:v>8.4124160060189777</c:v>
                </c:pt>
                <c:pt idx="1">
                  <c:v>0</c:v>
                </c:pt>
                <c:pt idx="2">
                  <c:v>8.5262512081958395</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(154)</c:v>
                </c:pt>
                <c:pt idx="1">
                  <c:v>THE MAIDSTONE HOSPITAL (-)</c:v>
                </c:pt>
                <c:pt idx="2">
                  <c:v>THE TUNBRIDGE WELLS HOSPITAL (143)</c:v>
                </c:pt>
                <c:pt idx="3">
                  <c:v>TUNBRIDGE WELLS HOSPITAL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(154)</c:v>
                </c:pt>
                <c:pt idx="1">
                  <c:v>THE MAIDSTONE HOSPITAL (-)</c:v>
                </c:pt>
                <c:pt idx="2">
                  <c:v>THE TUNBRIDGE WELLS HOSPITAL (143)</c:v>
                </c:pt>
                <c:pt idx="3">
                  <c:v>TUNBRIDGE WELLS HOSPITAL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(154)</c:v>
                </c:pt>
                <c:pt idx="1">
                  <c:v>THE MAIDSTONE HOSPITAL (-)</c:v>
                </c:pt>
                <c:pt idx="2">
                  <c:v>THE TUNBRIDGE WELLS HOSPITAL (143)</c:v>
                </c:pt>
                <c:pt idx="3">
                  <c:v>TUNBRIDGE WELLS HOSPITAL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1.5875839939810223</c:v>
                </c:pt>
                <c:pt idx="1">
                  <c:v>0</c:v>
                </c:pt>
                <c:pt idx="2">
                  <c:v>1.4737487918041605</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(153)</c:v>
                </c:pt>
                <c:pt idx="1">
                  <c:v>THE MAIDSTONE HOSPITAL (-)</c:v>
                </c:pt>
                <c:pt idx="2">
                  <c:v>THE TUNBRIDGE WELLS HOSPITAL (142)</c:v>
                </c:pt>
                <c:pt idx="3">
                  <c:v>TUNBRIDGE WELLS HOSPITAL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(153)</c:v>
                </c:pt>
                <c:pt idx="1">
                  <c:v>THE MAIDSTONE HOSPITAL (-)</c:v>
                </c:pt>
                <c:pt idx="2">
                  <c:v>THE TUNBRIDGE WELLS HOSPITAL (142)</c:v>
                </c:pt>
                <c:pt idx="3">
                  <c:v>TUNBRIDGE WELLS HOSPITAL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(153)</c:v>
                </c:pt>
                <c:pt idx="1">
                  <c:v>THE MAIDSTONE HOSPITAL (-)</c:v>
                </c:pt>
                <c:pt idx="2">
                  <c:v>THE TUNBRIDGE WELLS HOSPITAL (142)</c:v>
                </c:pt>
                <c:pt idx="3">
                  <c:v>TUNBRIDGE WELLS HOSPITAL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(153)</c:v>
                </c:pt>
                <c:pt idx="1">
                  <c:v>THE MAIDSTONE HOSPITAL (-)</c:v>
                </c:pt>
                <c:pt idx="2">
                  <c:v>THE TUNBRIDGE WELLS HOSPITAL (142)</c:v>
                </c:pt>
                <c:pt idx="3">
                  <c:v>TUNBRIDGE WELLS HOSPITAL (-)</c:v>
                </c:pt>
              </c:strCache>
            </c:strRef>
          </c:cat>
          <c:val>
            <c:numRef>
              <c:f>Sheet1!$G$2:$G$5</c:f>
              <c:numCache>
                <c:formatCode>0.0;;</c:formatCode>
                <c:ptCount val="4"/>
                <c:pt idx="0">
                  <c:v>8.6216971717158906</c:v>
                </c:pt>
                <c:pt idx="1">
                  <c:v>0</c:v>
                </c:pt>
                <c:pt idx="2">
                  <c:v>8.6341448518198405</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(153)</c:v>
                </c:pt>
                <c:pt idx="1">
                  <c:v>THE MAIDSTONE HOSPITAL (-)</c:v>
                </c:pt>
                <c:pt idx="2">
                  <c:v>THE TUNBRIDGE WELLS HOSPITAL (142)</c:v>
                </c:pt>
                <c:pt idx="3">
                  <c:v>TUNBRIDGE WELLS HOSPITAL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(153)</c:v>
                </c:pt>
                <c:pt idx="1">
                  <c:v>THE MAIDSTONE HOSPITAL (-)</c:v>
                </c:pt>
                <c:pt idx="2">
                  <c:v>THE TUNBRIDGE WELLS HOSPITAL (142)</c:v>
                </c:pt>
                <c:pt idx="3">
                  <c:v>TUNBRIDGE WELLS HOSPITAL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(153)</c:v>
                </c:pt>
                <c:pt idx="1">
                  <c:v>THE MAIDSTONE HOSPITAL (-)</c:v>
                </c:pt>
                <c:pt idx="2">
                  <c:v>THE TUNBRIDGE WELLS HOSPITAL (142)</c:v>
                </c:pt>
                <c:pt idx="3">
                  <c:v>TUNBRIDGE WELLS HOSPITAL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1.3783028282841094</c:v>
                </c:pt>
                <c:pt idx="1">
                  <c:v>0</c:v>
                </c:pt>
                <c:pt idx="2">
                  <c:v>1.3658551481801595</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(156)</c:v>
                </c:pt>
                <c:pt idx="1">
                  <c:v>THE MAIDSTONE HOSPITAL (-)</c:v>
                </c:pt>
                <c:pt idx="2">
                  <c:v>THE TUNBRIDGE WELLS HOSPITAL (144)</c:v>
                </c:pt>
                <c:pt idx="3">
                  <c:v>TUNBRIDGE WELLS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(156)</c:v>
                </c:pt>
                <c:pt idx="1">
                  <c:v>THE MAIDSTONE HOSPITAL (-)</c:v>
                </c:pt>
                <c:pt idx="2">
                  <c:v>THE TUNBRIDGE WELLS HOSPITAL (144)</c:v>
                </c:pt>
                <c:pt idx="3">
                  <c:v>TUNBRIDGE WELLS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(156)</c:v>
                </c:pt>
                <c:pt idx="1">
                  <c:v>THE MAIDSTONE HOSPITAL (-)</c:v>
                </c:pt>
                <c:pt idx="2">
                  <c:v>THE TUNBRIDGE WELLS HOSPITAL (144)</c:v>
                </c:pt>
                <c:pt idx="3">
                  <c:v>TUNBRIDGE WELLS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(156)</c:v>
                </c:pt>
                <c:pt idx="1">
                  <c:v>THE MAIDSTONE HOSPITAL (-)</c:v>
                </c:pt>
                <c:pt idx="2">
                  <c:v>THE TUNBRIDGE WELLS HOSPITAL (144)</c:v>
                </c:pt>
                <c:pt idx="3">
                  <c:v>TUNBRIDGE WELLS HOSPITAL (-)</c:v>
                </c:pt>
              </c:strCache>
            </c:strRef>
          </c:cat>
          <c:val>
            <c:numRef>
              <c:f>Sheet1!$G$2:$G$5</c:f>
              <c:numCache>
                <c:formatCode>0.0;;</c:formatCode>
                <c:ptCount val="4"/>
                <c:pt idx="0">
                  <c:v>9.3310139090380826</c:v>
                </c:pt>
                <c:pt idx="1">
                  <c:v>0</c:v>
                </c:pt>
                <c:pt idx="2">
                  <c:v>9.3073883637344998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(156)</c:v>
                </c:pt>
                <c:pt idx="1">
                  <c:v>THE MAIDSTONE HOSPITAL (-)</c:v>
                </c:pt>
                <c:pt idx="2">
                  <c:v>THE TUNBRIDGE WELLS HOSPITAL (144)</c:v>
                </c:pt>
                <c:pt idx="3">
                  <c:v>TUNBRIDGE WELLS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(156)</c:v>
                </c:pt>
                <c:pt idx="1">
                  <c:v>THE MAIDSTONE HOSPITAL (-)</c:v>
                </c:pt>
                <c:pt idx="2">
                  <c:v>THE TUNBRIDGE WELLS HOSPITAL (144)</c:v>
                </c:pt>
                <c:pt idx="3">
                  <c:v>TUNBRIDGE WELLS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(156)</c:v>
                </c:pt>
                <c:pt idx="1">
                  <c:v>THE MAIDSTONE HOSPITAL (-)</c:v>
                </c:pt>
                <c:pt idx="2">
                  <c:v>THE TUNBRIDGE WELLS HOSPITAL (144)</c:v>
                </c:pt>
                <c:pt idx="3">
                  <c:v>TUNBRIDGE WELLS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0.66898609096191741</c:v>
                </c:pt>
                <c:pt idx="1">
                  <c:v>0</c:v>
                </c:pt>
                <c:pt idx="2">
                  <c:v>0.69261163626550015</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(154)</c:v>
                </c:pt>
                <c:pt idx="1">
                  <c:v>THE MAIDSTONE HOSPITAL (-)</c:v>
                </c:pt>
                <c:pt idx="2">
                  <c:v>THE TUNBRIDGE WELLS HOSPITAL (142)</c:v>
                </c:pt>
                <c:pt idx="3">
                  <c:v>TUNBRIDGE WELLS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(154)</c:v>
                </c:pt>
                <c:pt idx="1">
                  <c:v>THE MAIDSTONE HOSPITAL (-)</c:v>
                </c:pt>
                <c:pt idx="2">
                  <c:v>THE TUNBRIDGE WELLS HOSPITAL (142)</c:v>
                </c:pt>
                <c:pt idx="3">
                  <c:v>TUNBRIDGE WELLS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(154)</c:v>
                </c:pt>
                <c:pt idx="1">
                  <c:v>THE MAIDSTONE HOSPITAL (-)</c:v>
                </c:pt>
                <c:pt idx="2">
                  <c:v>THE TUNBRIDGE WELLS HOSPITAL (142)</c:v>
                </c:pt>
                <c:pt idx="3">
                  <c:v>TUNBRIDGE WELLS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(154)</c:v>
                </c:pt>
                <c:pt idx="1">
                  <c:v>THE MAIDSTONE HOSPITAL (-)</c:v>
                </c:pt>
                <c:pt idx="2">
                  <c:v>THE TUNBRIDGE WELLS HOSPITAL (142)</c:v>
                </c:pt>
                <c:pt idx="3">
                  <c:v>TUNBRIDGE WELLS HOSPITAL (-)</c:v>
                </c:pt>
              </c:strCache>
            </c:strRef>
          </c:cat>
          <c:val>
            <c:numRef>
              <c:f>Sheet1!$G$2:$G$5</c:f>
              <c:numCache>
                <c:formatCode>0.0;;</c:formatCode>
                <c:ptCount val="4"/>
                <c:pt idx="0">
                  <c:v>8.7506390901522124</c:v>
                </c:pt>
                <c:pt idx="1">
                  <c:v>0</c:v>
                </c:pt>
                <c:pt idx="2">
                  <c:v>8.8194506906869687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(154)</c:v>
                </c:pt>
                <c:pt idx="1">
                  <c:v>THE MAIDSTONE HOSPITAL (-)</c:v>
                </c:pt>
                <c:pt idx="2">
                  <c:v>THE TUNBRIDGE WELLS HOSPITAL (142)</c:v>
                </c:pt>
                <c:pt idx="3">
                  <c:v>TUNBRIDGE WELLS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(154)</c:v>
                </c:pt>
                <c:pt idx="1">
                  <c:v>THE MAIDSTONE HOSPITAL (-)</c:v>
                </c:pt>
                <c:pt idx="2">
                  <c:v>THE TUNBRIDGE WELLS HOSPITAL (142)</c:v>
                </c:pt>
                <c:pt idx="3">
                  <c:v>TUNBRIDGE WELLS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(154)</c:v>
                </c:pt>
                <c:pt idx="1">
                  <c:v>THE MAIDSTONE HOSPITAL (-)</c:v>
                </c:pt>
                <c:pt idx="2">
                  <c:v>THE TUNBRIDGE WELLS HOSPITAL (142)</c:v>
                </c:pt>
                <c:pt idx="3">
                  <c:v>TUNBRIDGE WELLS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1.2493609098477876</c:v>
                </c:pt>
                <c:pt idx="1">
                  <c:v>0</c:v>
                </c:pt>
                <c:pt idx="2">
                  <c:v>1.1805493093130313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(156)</c:v>
                </c:pt>
                <c:pt idx="1">
                  <c:v>THE MAIDSTONE HOSPITAL (-)</c:v>
                </c:pt>
                <c:pt idx="2">
                  <c:v>THE TUNBRIDGE WELLS HOSPITAL (145)</c:v>
                </c:pt>
                <c:pt idx="3">
                  <c:v>TUNBRIDGE WELLS HOSPITAL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(156)</c:v>
                </c:pt>
                <c:pt idx="1">
                  <c:v>THE MAIDSTONE HOSPITAL (-)</c:v>
                </c:pt>
                <c:pt idx="2">
                  <c:v>THE TUNBRIDGE WELLS HOSPITAL (145)</c:v>
                </c:pt>
                <c:pt idx="3">
                  <c:v>TUNBRIDGE WELLS HOSPITAL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(156)</c:v>
                </c:pt>
                <c:pt idx="1">
                  <c:v>THE MAIDSTONE HOSPITAL (-)</c:v>
                </c:pt>
                <c:pt idx="2">
                  <c:v>THE TUNBRIDGE WELLS HOSPITAL (145)</c:v>
                </c:pt>
                <c:pt idx="3">
                  <c:v>TUNBRIDGE WELLS HOSPITAL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(156)</c:v>
                </c:pt>
                <c:pt idx="1">
                  <c:v>THE MAIDSTONE HOSPITAL (-)</c:v>
                </c:pt>
                <c:pt idx="2">
                  <c:v>THE TUNBRIDGE WELLS HOSPITAL (145)</c:v>
                </c:pt>
                <c:pt idx="3">
                  <c:v>TUNBRIDGE WELLS HOSPITAL (-)</c:v>
                </c:pt>
              </c:strCache>
            </c:strRef>
          </c:cat>
          <c:val>
            <c:numRef>
              <c:f>Sheet1!$G$2:$G$5</c:f>
              <c:numCache>
                <c:formatCode>0.0;;</c:formatCode>
                <c:ptCount val="4"/>
                <c:pt idx="0">
                  <c:v>9.445451502082042</c:v>
                </c:pt>
                <c:pt idx="1">
                  <c:v>0</c:v>
                </c:pt>
                <c:pt idx="2">
                  <c:v>9.4227995464595189</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(156)</c:v>
                </c:pt>
                <c:pt idx="1">
                  <c:v>THE MAIDSTONE HOSPITAL (-)</c:v>
                </c:pt>
                <c:pt idx="2">
                  <c:v>THE TUNBRIDGE WELLS HOSPITAL (145)</c:v>
                </c:pt>
                <c:pt idx="3">
                  <c:v>TUNBRIDGE WELLS HOSPITAL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(156)</c:v>
                </c:pt>
                <c:pt idx="1">
                  <c:v>THE MAIDSTONE HOSPITAL (-)</c:v>
                </c:pt>
                <c:pt idx="2">
                  <c:v>THE TUNBRIDGE WELLS HOSPITAL (145)</c:v>
                </c:pt>
                <c:pt idx="3">
                  <c:v>TUNBRIDGE WELLS HOSPITAL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(156)</c:v>
                </c:pt>
                <c:pt idx="1">
                  <c:v>THE MAIDSTONE HOSPITAL (-)</c:v>
                </c:pt>
                <c:pt idx="2">
                  <c:v>THE TUNBRIDGE WELLS HOSPITAL (145)</c:v>
                </c:pt>
                <c:pt idx="3">
                  <c:v>TUNBRIDGE WELLS HOSPITAL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0.55454849791795802</c:v>
                </c:pt>
                <c:pt idx="1">
                  <c:v>0</c:v>
                </c:pt>
                <c:pt idx="2">
                  <c:v>0.57720045354048111</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(157)</c:v>
                </c:pt>
                <c:pt idx="1">
                  <c:v>THE MAIDSTONE HOSPITAL (-)</c:v>
                </c:pt>
                <c:pt idx="2">
                  <c:v>THE TUNBRIDGE WELLS HOSPITAL (145)</c:v>
                </c:pt>
                <c:pt idx="3">
                  <c:v>TUNBRIDGE WELLS HOSPITAL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(157)</c:v>
                </c:pt>
                <c:pt idx="1">
                  <c:v>THE MAIDSTONE HOSPITAL (-)</c:v>
                </c:pt>
                <c:pt idx="2">
                  <c:v>THE TUNBRIDGE WELLS HOSPITAL (145)</c:v>
                </c:pt>
                <c:pt idx="3">
                  <c:v>TUNBRIDGE WELLS HOSPITAL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(157)</c:v>
                </c:pt>
                <c:pt idx="1">
                  <c:v>THE MAIDSTONE HOSPITAL (-)</c:v>
                </c:pt>
                <c:pt idx="2">
                  <c:v>THE TUNBRIDGE WELLS HOSPITAL (145)</c:v>
                </c:pt>
                <c:pt idx="3">
                  <c:v>TUNBRIDGE WELLS HOSPITAL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(157)</c:v>
                </c:pt>
                <c:pt idx="1">
                  <c:v>THE MAIDSTONE HOSPITAL (-)</c:v>
                </c:pt>
                <c:pt idx="2">
                  <c:v>THE TUNBRIDGE WELLS HOSPITAL (145)</c:v>
                </c:pt>
                <c:pt idx="3">
                  <c:v>TUNBRIDGE WELLS HOSPITAL (-)</c:v>
                </c:pt>
              </c:strCache>
            </c:strRef>
          </c:cat>
          <c:val>
            <c:numRef>
              <c:f>Sheet1!$G$2:$G$5</c:f>
              <c:numCache>
                <c:formatCode>0.0;;</c:formatCode>
                <c:ptCount val="4"/>
                <c:pt idx="0">
                  <c:v>8.9314886302424625</c:v>
                </c:pt>
                <c:pt idx="1">
                  <c:v>0</c:v>
                </c:pt>
                <c:pt idx="2">
                  <c:v>9.0398689301109343</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(157)</c:v>
                </c:pt>
                <c:pt idx="1">
                  <c:v>THE MAIDSTONE HOSPITAL (-)</c:v>
                </c:pt>
                <c:pt idx="2">
                  <c:v>THE TUNBRIDGE WELLS HOSPITAL (145)</c:v>
                </c:pt>
                <c:pt idx="3">
                  <c:v>TUNBRIDGE WELLS HOSPITAL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(157)</c:v>
                </c:pt>
                <c:pt idx="1">
                  <c:v>THE MAIDSTONE HOSPITAL (-)</c:v>
                </c:pt>
                <c:pt idx="2">
                  <c:v>THE TUNBRIDGE WELLS HOSPITAL (145)</c:v>
                </c:pt>
                <c:pt idx="3">
                  <c:v>TUNBRIDGE WELLS HOSPITAL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(157)</c:v>
                </c:pt>
                <c:pt idx="1">
                  <c:v>THE MAIDSTONE HOSPITAL (-)</c:v>
                </c:pt>
                <c:pt idx="2">
                  <c:v>THE TUNBRIDGE WELLS HOSPITAL (145)</c:v>
                </c:pt>
                <c:pt idx="3">
                  <c:v>TUNBRIDGE WELLS HOSPITAL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1.0685113697575375</c:v>
                </c:pt>
                <c:pt idx="1">
                  <c:v>0</c:v>
                </c:pt>
                <c:pt idx="2">
                  <c:v>0.96013106988906571</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(139)</c:v>
                </c:pt>
                <c:pt idx="1">
                  <c:v>THE MAIDSTONE HOSPITAL (-)</c:v>
                </c:pt>
                <c:pt idx="2">
                  <c:v>THE TUNBRIDGE WELLS HOSPITAL (128)</c:v>
                </c:pt>
                <c:pt idx="3">
                  <c:v>TUNBRIDGE WELLS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(139)</c:v>
                </c:pt>
                <c:pt idx="1">
                  <c:v>THE MAIDSTONE HOSPITAL (-)</c:v>
                </c:pt>
                <c:pt idx="2">
                  <c:v>THE TUNBRIDGE WELLS HOSPITAL (128)</c:v>
                </c:pt>
                <c:pt idx="3">
                  <c:v>TUNBRIDGE WELLS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(139)</c:v>
                </c:pt>
                <c:pt idx="1">
                  <c:v>THE MAIDSTONE HOSPITAL (-)</c:v>
                </c:pt>
                <c:pt idx="2">
                  <c:v>THE TUNBRIDGE WELLS HOSPITAL (128)</c:v>
                </c:pt>
                <c:pt idx="3">
                  <c:v>TUNBRIDGE WELLS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(139)</c:v>
                </c:pt>
                <c:pt idx="1">
                  <c:v>THE MAIDSTONE HOSPITAL (-)</c:v>
                </c:pt>
                <c:pt idx="2">
                  <c:v>THE TUNBRIDGE WELLS HOSPITAL (128)</c:v>
                </c:pt>
                <c:pt idx="3">
                  <c:v>TUNBRIDGE WELLS HOSPITAL (-)</c:v>
                </c:pt>
              </c:strCache>
            </c:strRef>
          </c:cat>
          <c:val>
            <c:numRef>
              <c:f>Sheet1!$G$2:$G$5</c:f>
              <c:numCache>
                <c:formatCode>0.0;;</c:formatCode>
                <c:ptCount val="4"/>
                <c:pt idx="0">
                  <c:v>6.555009492078602</c:v>
                </c:pt>
                <c:pt idx="1">
                  <c:v>0</c:v>
                </c:pt>
                <c:pt idx="2">
                  <c:v>6.4838956041888416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(139)</c:v>
                </c:pt>
                <c:pt idx="1">
                  <c:v>THE MAIDSTONE HOSPITAL (-)</c:v>
                </c:pt>
                <c:pt idx="2">
                  <c:v>THE TUNBRIDGE WELLS HOSPITAL (128)</c:v>
                </c:pt>
                <c:pt idx="3">
                  <c:v>TUNBRIDGE WELLS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(139)</c:v>
                </c:pt>
                <c:pt idx="1">
                  <c:v>THE MAIDSTONE HOSPITAL (-)</c:v>
                </c:pt>
                <c:pt idx="2">
                  <c:v>THE TUNBRIDGE WELLS HOSPITAL (128)</c:v>
                </c:pt>
                <c:pt idx="3">
                  <c:v>TUNBRIDGE WELLS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(139)</c:v>
                </c:pt>
                <c:pt idx="1">
                  <c:v>THE MAIDSTONE HOSPITAL (-)</c:v>
                </c:pt>
                <c:pt idx="2">
                  <c:v>THE TUNBRIDGE WELLS HOSPITAL (128)</c:v>
                </c:pt>
                <c:pt idx="3">
                  <c:v>TUNBRIDGE WELLS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3.444990507921398</c:v>
                </c:pt>
                <c:pt idx="1">
                  <c:v>0</c:v>
                </c:pt>
                <c:pt idx="2">
                  <c:v>3.5161043958111584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(139)</c:v>
                </c:pt>
                <c:pt idx="1">
                  <c:v>THE MAIDSTONE HOSPITAL (-)</c:v>
                </c:pt>
                <c:pt idx="2">
                  <c:v>THE TUNBRIDGE WELLS HOSPITAL (127)</c:v>
                </c:pt>
                <c:pt idx="3">
                  <c:v>TUNBRIDGE WELLS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(139)</c:v>
                </c:pt>
                <c:pt idx="1">
                  <c:v>THE MAIDSTONE HOSPITAL (-)</c:v>
                </c:pt>
                <c:pt idx="2">
                  <c:v>THE TUNBRIDGE WELLS HOSPITAL (127)</c:v>
                </c:pt>
                <c:pt idx="3">
                  <c:v>TUNBRIDGE WELLS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(139)</c:v>
                </c:pt>
                <c:pt idx="1">
                  <c:v>THE MAIDSTONE HOSPITAL (-)</c:v>
                </c:pt>
                <c:pt idx="2">
                  <c:v>THE TUNBRIDGE WELLS HOSPITAL (127)</c:v>
                </c:pt>
                <c:pt idx="3">
                  <c:v>TUNBRIDGE WELLS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(139)</c:v>
                </c:pt>
                <c:pt idx="1">
                  <c:v>THE MAIDSTONE HOSPITAL (-)</c:v>
                </c:pt>
                <c:pt idx="2">
                  <c:v>THE TUNBRIDGE WELLS HOSPITAL (127)</c:v>
                </c:pt>
                <c:pt idx="3">
                  <c:v>TUNBRIDGE WELLS HOSPITAL (-)</c:v>
                </c:pt>
              </c:strCache>
            </c:strRef>
          </c:cat>
          <c:val>
            <c:numRef>
              <c:f>Sheet1!$G$2:$G$5</c:f>
              <c:numCache>
                <c:formatCode>0.0;;</c:formatCode>
                <c:ptCount val="4"/>
                <c:pt idx="0">
                  <c:v>7.862531377947513</c:v>
                </c:pt>
                <c:pt idx="1">
                  <c:v>0</c:v>
                </c:pt>
                <c:pt idx="2">
                  <c:v>7.8852453610561497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(139)</c:v>
                </c:pt>
                <c:pt idx="1">
                  <c:v>THE MAIDSTONE HOSPITAL (-)</c:v>
                </c:pt>
                <c:pt idx="2">
                  <c:v>THE TUNBRIDGE WELLS HOSPITAL (127)</c:v>
                </c:pt>
                <c:pt idx="3">
                  <c:v>TUNBRIDGE WELLS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(139)</c:v>
                </c:pt>
                <c:pt idx="1">
                  <c:v>THE MAIDSTONE HOSPITAL (-)</c:v>
                </c:pt>
                <c:pt idx="2">
                  <c:v>THE TUNBRIDGE WELLS HOSPITAL (127)</c:v>
                </c:pt>
                <c:pt idx="3">
                  <c:v>TUNBRIDGE WELLS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(139)</c:v>
                </c:pt>
                <c:pt idx="1">
                  <c:v>THE MAIDSTONE HOSPITAL (-)</c:v>
                </c:pt>
                <c:pt idx="2">
                  <c:v>THE TUNBRIDGE WELLS HOSPITAL (127)</c:v>
                </c:pt>
                <c:pt idx="3">
                  <c:v>TUNBRIDGE WELLS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2.137468622052487</c:v>
                </c:pt>
                <c:pt idx="1">
                  <c:v>0</c:v>
                </c:pt>
                <c:pt idx="2">
                  <c:v>2.1147546389438503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2</c:v>
                </c:pt>
                <c:pt idx="1">
                  <c:v>7</c:v>
                </c:pt>
                <c:pt idx="2">
                  <c:v>6</c:v>
                </c:pt>
                <c:pt idx="3">
                  <c:v>43</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(157)</c:v>
                </c:pt>
                <c:pt idx="1">
                  <c:v>THE MAIDSTONE HOSPITAL (-)</c:v>
                </c:pt>
                <c:pt idx="2">
                  <c:v>THE TUNBRIDGE WELLS HOSPITAL (145)</c:v>
                </c:pt>
                <c:pt idx="3">
                  <c:v>TUNBRIDGE WELLS HOSPITAL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(157)</c:v>
                </c:pt>
                <c:pt idx="1">
                  <c:v>THE MAIDSTONE HOSPITAL (-)</c:v>
                </c:pt>
                <c:pt idx="2">
                  <c:v>THE TUNBRIDGE WELLS HOSPITAL (145)</c:v>
                </c:pt>
                <c:pt idx="3">
                  <c:v>TUNBRIDGE WELLS HOSPITAL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(157)</c:v>
                </c:pt>
                <c:pt idx="1">
                  <c:v>THE MAIDSTONE HOSPITAL (-)</c:v>
                </c:pt>
                <c:pt idx="2">
                  <c:v>THE TUNBRIDGE WELLS HOSPITAL (145)</c:v>
                </c:pt>
                <c:pt idx="3">
                  <c:v>TUNBRIDGE WELLS HOSPITAL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(157)</c:v>
                </c:pt>
                <c:pt idx="1">
                  <c:v>THE MAIDSTONE HOSPITAL (-)</c:v>
                </c:pt>
                <c:pt idx="2">
                  <c:v>THE TUNBRIDGE WELLS HOSPITAL (145)</c:v>
                </c:pt>
                <c:pt idx="3">
                  <c:v>TUNBRIDGE WELLS HOSPITAL (-)</c:v>
                </c:pt>
              </c:strCache>
            </c:strRef>
          </c:cat>
          <c:val>
            <c:numRef>
              <c:f>Sheet1!$G$2:$G$5</c:f>
              <c:numCache>
                <c:formatCode>0.0;;</c:formatCode>
                <c:ptCount val="4"/>
                <c:pt idx="0">
                  <c:v>9.1331527704748279</c:v>
                </c:pt>
                <c:pt idx="1">
                  <c:v>0</c:v>
                </c:pt>
                <c:pt idx="2">
                  <c:v>9.1566811720813686</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(157)</c:v>
                </c:pt>
                <c:pt idx="1">
                  <c:v>THE MAIDSTONE HOSPITAL (-)</c:v>
                </c:pt>
                <c:pt idx="2">
                  <c:v>THE TUNBRIDGE WELLS HOSPITAL (145)</c:v>
                </c:pt>
                <c:pt idx="3">
                  <c:v>TUNBRIDGE WELLS HOSPITAL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(157)</c:v>
                </c:pt>
                <c:pt idx="1">
                  <c:v>THE MAIDSTONE HOSPITAL (-)</c:v>
                </c:pt>
                <c:pt idx="2">
                  <c:v>THE TUNBRIDGE WELLS HOSPITAL (145)</c:v>
                </c:pt>
                <c:pt idx="3">
                  <c:v>TUNBRIDGE WELLS HOSPITAL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(157)</c:v>
                </c:pt>
                <c:pt idx="1">
                  <c:v>THE MAIDSTONE HOSPITAL (-)</c:v>
                </c:pt>
                <c:pt idx="2">
                  <c:v>THE TUNBRIDGE WELLS HOSPITAL (145)</c:v>
                </c:pt>
                <c:pt idx="3">
                  <c:v>TUNBRIDGE WELLS HOSPITAL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0.86684722952517212</c:v>
                </c:pt>
                <c:pt idx="1">
                  <c:v>0</c:v>
                </c:pt>
                <c:pt idx="2">
                  <c:v>0.84331882791863144</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(156)</c:v>
                </c:pt>
                <c:pt idx="1">
                  <c:v>THE MAIDSTONE HOSPITAL (-)</c:v>
                </c:pt>
                <c:pt idx="2">
                  <c:v>THE TUNBRIDGE WELLS HOSPITAL (144)</c:v>
                </c:pt>
                <c:pt idx="3">
                  <c:v>TUNBRIDGE WELLS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(156)</c:v>
                </c:pt>
                <c:pt idx="1">
                  <c:v>THE MAIDSTONE HOSPITAL (-)</c:v>
                </c:pt>
                <c:pt idx="2">
                  <c:v>THE TUNBRIDGE WELLS HOSPITAL (144)</c:v>
                </c:pt>
                <c:pt idx="3">
                  <c:v>TUNBRIDGE WELLS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(156)</c:v>
                </c:pt>
                <c:pt idx="1">
                  <c:v>THE MAIDSTONE HOSPITAL (-)</c:v>
                </c:pt>
                <c:pt idx="2">
                  <c:v>THE TUNBRIDGE WELLS HOSPITAL (144)</c:v>
                </c:pt>
                <c:pt idx="3">
                  <c:v>TUNBRIDGE WELLS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(156)</c:v>
                </c:pt>
                <c:pt idx="1">
                  <c:v>THE MAIDSTONE HOSPITAL (-)</c:v>
                </c:pt>
                <c:pt idx="2">
                  <c:v>THE TUNBRIDGE WELLS HOSPITAL (144)</c:v>
                </c:pt>
                <c:pt idx="3">
                  <c:v>TUNBRIDGE WELLS HOSPITAL (-)</c:v>
                </c:pt>
              </c:strCache>
            </c:strRef>
          </c:cat>
          <c:val>
            <c:numRef>
              <c:f>Sheet1!$G$2:$G$5</c:f>
              <c:numCache>
                <c:formatCode>0.0;;</c:formatCode>
                <c:ptCount val="4"/>
                <c:pt idx="0">
                  <c:v>0</c:v>
                </c:pt>
                <c:pt idx="1">
                  <c:v>0</c:v>
                </c:pt>
                <c:pt idx="2">
                  <c:v>6.9388186030266601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(156)</c:v>
                </c:pt>
                <c:pt idx="1">
                  <c:v>THE MAIDSTONE HOSPITAL (-)</c:v>
                </c:pt>
                <c:pt idx="2">
                  <c:v>THE TUNBRIDGE WELLS HOSPITAL (144)</c:v>
                </c:pt>
                <c:pt idx="3">
                  <c:v>TUNBRIDGE WELLS HOSPITAL (-)</c:v>
                </c:pt>
              </c:strCache>
            </c:strRef>
          </c:cat>
          <c:val>
            <c:numRef>
              <c:f>Sheet1!$H$2:$H$5</c:f>
              <c:numCache>
                <c:formatCode>0.0;;</c:formatCode>
                <c:ptCount val="4"/>
                <c:pt idx="0">
                  <c:v>7.1601398897656887</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(156)</c:v>
                </c:pt>
                <c:pt idx="1">
                  <c:v>THE MAIDSTONE HOSPITAL (-)</c:v>
                </c:pt>
                <c:pt idx="2">
                  <c:v>THE TUNBRIDGE WELLS HOSPITAL (144)</c:v>
                </c:pt>
                <c:pt idx="3">
                  <c:v>TUNBRIDGE WELLS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(156)</c:v>
                </c:pt>
                <c:pt idx="1">
                  <c:v>THE MAIDSTONE HOSPITAL (-)</c:v>
                </c:pt>
                <c:pt idx="2">
                  <c:v>THE TUNBRIDGE WELLS HOSPITAL (144)</c:v>
                </c:pt>
                <c:pt idx="3">
                  <c:v>TUNBRIDGE WELLS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2.8398601102343113</c:v>
                </c:pt>
                <c:pt idx="1">
                  <c:v>0</c:v>
                </c:pt>
                <c:pt idx="2">
                  <c:v>3.0611813969733399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(151)</c:v>
                </c:pt>
                <c:pt idx="1">
                  <c:v>THE MAIDSTONE HOSPITAL (-)</c:v>
                </c:pt>
                <c:pt idx="2">
                  <c:v>THE TUNBRIDGE WELLS HOSPITAL (141)</c:v>
                </c:pt>
                <c:pt idx="3">
                  <c:v>TUNBRIDGE WELLS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(151)</c:v>
                </c:pt>
                <c:pt idx="1">
                  <c:v>THE MAIDSTONE HOSPITAL (-)</c:v>
                </c:pt>
                <c:pt idx="2">
                  <c:v>THE TUNBRIDGE WELLS HOSPITAL (141)</c:v>
                </c:pt>
                <c:pt idx="3">
                  <c:v>TUNBRIDGE WELLS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(151)</c:v>
                </c:pt>
                <c:pt idx="1">
                  <c:v>THE MAIDSTONE HOSPITAL (-)</c:v>
                </c:pt>
                <c:pt idx="2">
                  <c:v>THE TUNBRIDGE WELLS HOSPITAL (141)</c:v>
                </c:pt>
                <c:pt idx="3">
                  <c:v>TUNBRIDGE WELLS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(151)</c:v>
                </c:pt>
                <c:pt idx="1">
                  <c:v>THE MAIDSTONE HOSPITAL (-)</c:v>
                </c:pt>
                <c:pt idx="2">
                  <c:v>THE TUNBRIDGE WELLS HOSPITAL (141)</c:v>
                </c:pt>
                <c:pt idx="3">
                  <c:v>TUNBRIDGE WELLS HOSPITAL (-)</c:v>
                </c:pt>
              </c:strCache>
            </c:strRef>
          </c:cat>
          <c:val>
            <c:numRef>
              <c:f>Sheet1!$G$2:$G$5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(151)</c:v>
                </c:pt>
                <c:pt idx="1">
                  <c:v>THE MAIDSTONE HOSPITAL (-)</c:v>
                </c:pt>
                <c:pt idx="2">
                  <c:v>THE TUNBRIDGE WELLS HOSPITAL (141)</c:v>
                </c:pt>
                <c:pt idx="3">
                  <c:v>TUNBRIDGE WELLS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(151)</c:v>
                </c:pt>
                <c:pt idx="1">
                  <c:v>THE MAIDSTONE HOSPITAL (-)</c:v>
                </c:pt>
                <c:pt idx="2">
                  <c:v>THE TUNBRIDGE WELLS HOSPITAL (141)</c:v>
                </c:pt>
                <c:pt idx="3">
                  <c:v>TUNBRIDGE WELLS HOSPITAL (-)</c:v>
                </c:pt>
              </c:strCache>
            </c:strRef>
          </c:cat>
          <c:val>
            <c:numRef>
              <c:f>Sheet1!$I$2:$I$5</c:f>
              <c:numCache>
                <c:formatCode>0.0;;</c:formatCode>
                <c:ptCount val="4"/>
                <c:pt idx="0">
                  <c:v>8.5821617511651578</c:v>
                </c:pt>
                <c:pt idx="1">
                  <c:v>0</c:v>
                </c:pt>
                <c:pt idx="2">
                  <c:v>8.5182674563380374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(151)</c:v>
                </c:pt>
                <c:pt idx="1">
                  <c:v>THE MAIDSTONE HOSPITAL (-)</c:v>
                </c:pt>
                <c:pt idx="2">
                  <c:v>THE TUNBRIDGE WELLS HOSPITAL (141)</c:v>
                </c:pt>
                <c:pt idx="3">
                  <c:v>TUNBRIDGE WELLS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1.4178382488348422</c:v>
                </c:pt>
                <c:pt idx="1">
                  <c:v>0</c:v>
                </c:pt>
                <c:pt idx="2">
                  <c:v>1.4817325436619626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(154)</c:v>
                </c:pt>
                <c:pt idx="1">
                  <c:v>THE MAIDSTONE HOSPITAL (-)</c:v>
                </c:pt>
                <c:pt idx="2">
                  <c:v>THE TUNBRIDGE WELLS HOSPITAL (142)</c:v>
                </c:pt>
                <c:pt idx="3">
                  <c:v>TUNBRIDGE WELLS HOSPITAL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(154)</c:v>
                </c:pt>
                <c:pt idx="1">
                  <c:v>THE MAIDSTONE HOSPITAL (-)</c:v>
                </c:pt>
                <c:pt idx="2">
                  <c:v>THE TUNBRIDGE WELLS HOSPITAL (142)</c:v>
                </c:pt>
                <c:pt idx="3">
                  <c:v>TUNBRIDGE WELLS HOSPITAL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(154)</c:v>
                </c:pt>
                <c:pt idx="1">
                  <c:v>THE MAIDSTONE HOSPITAL (-)</c:v>
                </c:pt>
                <c:pt idx="2">
                  <c:v>THE TUNBRIDGE WELLS HOSPITAL (142)</c:v>
                </c:pt>
                <c:pt idx="3">
                  <c:v>TUNBRIDGE WELLS HOSPITAL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(154)</c:v>
                </c:pt>
                <c:pt idx="1">
                  <c:v>THE MAIDSTONE HOSPITAL (-)</c:v>
                </c:pt>
                <c:pt idx="2">
                  <c:v>THE TUNBRIDGE WELLS HOSPITAL (142)</c:v>
                </c:pt>
                <c:pt idx="3">
                  <c:v>TUNBRIDGE WELLS HOSPITAL (-)</c:v>
                </c:pt>
              </c:strCache>
            </c:strRef>
          </c:cat>
          <c:val>
            <c:numRef>
              <c:f>Sheet1!$G$2:$G$5</c:f>
              <c:numCache>
                <c:formatCode>0.0;;</c:formatCode>
                <c:ptCount val="4"/>
                <c:pt idx="0">
                  <c:v>0</c:v>
                </c:pt>
                <c:pt idx="1">
                  <c:v>0</c:v>
                </c:pt>
                <c:pt idx="2">
                  <c:v>8.068182078814818</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(154)</c:v>
                </c:pt>
                <c:pt idx="1">
                  <c:v>THE MAIDSTONE HOSPITAL (-)</c:v>
                </c:pt>
                <c:pt idx="2">
                  <c:v>THE TUNBRIDGE WELLS HOSPITAL (142)</c:v>
                </c:pt>
                <c:pt idx="3">
                  <c:v>TUNBRIDGE WELLS HOSPITAL (-)</c:v>
                </c:pt>
              </c:strCache>
            </c:strRef>
          </c:cat>
          <c:val>
            <c:numRef>
              <c:f>Sheet1!$H$2:$H$5</c:f>
              <c:numCache>
                <c:formatCode>0.0;;</c:formatCode>
                <c:ptCount val="4"/>
                <c:pt idx="0">
                  <c:v>8.1450366309752464</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(154)</c:v>
                </c:pt>
                <c:pt idx="1">
                  <c:v>THE MAIDSTONE HOSPITAL (-)</c:v>
                </c:pt>
                <c:pt idx="2">
                  <c:v>THE TUNBRIDGE WELLS HOSPITAL (142)</c:v>
                </c:pt>
                <c:pt idx="3">
                  <c:v>TUNBRIDGE WELLS HOSPITAL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(154)</c:v>
                </c:pt>
                <c:pt idx="1">
                  <c:v>THE MAIDSTONE HOSPITAL (-)</c:v>
                </c:pt>
                <c:pt idx="2">
                  <c:v>THE TUNBRIDGE WELLS HOSPITAL (142)</c:v>
                </c:pt>
                <c:pt idx="3">
                  <c:v>TUNBRIDGE WELLS HOSPITAL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1.8549633690247536</c:v>
                </c:pt>
                <c:pt idx="1">
                  <c:v>0</c:v>
                </c:pt>
                <c:pt idx="2">
                  <c:v>1.931817921185182</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(153)</c:v>
                </c:pt>
                <c:pt idx="1">
                  <c:v>THE MAIDSTONE HOSPITAL (-)</c:v>
                </c:pt>
                <c:pt idx="2">
                  <c:v>THE TUNBRIDGE WELLS HOSPITAL (141)</c:v>
                </c:pt>
                <c:pt idx="3">
                  <c:v>TUNBRIDGE WELLS HOSPITAL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(153)</c:v>
                </c:pt>
                <c:pt idx="1">
                  <c:v>THE MAIDSTONE HOSPITAL (-)</c:v>
                </c:pt>
                <c:pt idx="2">
                  <c:v>THE TUNBRIDGE WELLS HOSPITAL (141)</c:v>
                </c:pt>
                <c:pt idx="3">
                  <c:v>TUNBRIDGE WELLS HOSPITAL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(153)</c:v>
                </c:pt>
                <c:pt idx="1">
                  <c:v>THE MAIDSTONE HOSPITAL (-)</c:v>
                </c:pt>
                <c:pt idx="2">
                  <c:v>THE TUNBRIDGE WELLS HOSPITAL (141)</c:v>
                </c:pt>
                <c:pt idx="3">
                  <c:v>TUNBRIDGE WELLS HOSPITAL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(153)</c:v>
                </c:pt>
                <c:pt idx="1">
                  <c:v>THE MAIDSTONE HOSPITAL (-)</c:v>
                </c:pt>
                <c:pt idx="2">
                  <c:v>THE TUNBRIDGE WELLS HOSPITAL (141)</c:v>
                </c:pt>
                <c:pt idx="3">
                  <c:v>TUNBRIDGE WELLS HOSPITAL (-)</c:v>
                </c:pt>
              </c:strCache>
            </c:strRef>
          </c:cat>
          <c:val>
            <c:numRef>
              <c:f>Sheet1!$G$2:$G$5</c:f>
              <c:numCache>
                <c:formatCode>0.0;;</c:formatCode>
                <c:ptCount val="4"/>
                <c:pt idx="0">
                  <c:v>8.8531713143297086</c:v>
                </c:pt>
                <c:pt idx="1">
                  <c:v>0</c:v>
                </c:pt>
                <c:pt idx="2">
                  <c:v>8.7828802958037606</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(153)</c:v>
                </c:pt>
                <c:pt idx="1">
                  <c:v>THE MAIDSTONE HOSPITAL (-)</c:v>
                </c:pt>
                <c:pt idx="2">
                  <c:v>THE TUNBRIDGE WELLS HOSPITAL (141)</c:v>
                </c:pt>
                <c:pt idx="3">
                  <c:v>TUNBRIDGE WELLS HOSPITAL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(153)</c:v>
                </c:pt>
                <c:pt idx="1">
                  <c:v>THE MAIDSTONE HOSPITAL (-)</c:v>
                </c:pt>
                <c:pt idx="2">
                  <c:v>THE TUNBRIDGE WELLS HOSPITAL (141)</c:v>
                </c:pt>
                <c:pt idx="3">
                  <c:v>TUNBRIDGE WELLS HOSPITAL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(153)</c:v>
                </c:pt>
                <c:pt idx="1">
                  <c:v>THE MAIDSTONE HOSPITAL (-)</c:v>
                </c:pt>
                <c:pt idx="2">
                  <c:v>THE TUNBRIDGE WELLS HOSPITAL (141)</c:v>
                </c:pt>
                <c:pt idx="3">
                  <c:v>TUNBRIDGE WELLS HOSPITAL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1.1468286856702914</c:v>
                </c:pt>
                <c:pt idx="1">
                  <c:v>0</c:v>
                </c:pt>
                <c:pt idx="2">
                  <c:v>1.2171197041962394</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(151)</c:v>
                </c:pt>
                <c:pt idx="1">
                  <c:v>THE MAIDSTONE HOSPITAL (-)</c:v>
                </c:pt>
                <c:pt idx="2">
                  <c:v>THE TUNBRIDGE WELLS HOSPITAL (139)</c:v>
                </c:pt>
                <c:pt idx="3">
                  <c:v>TUNBRIDGE WELLS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(151)</c:v>
                </c:pt>
                <c:pt idx="1">
                  <c:v>THE MAIDSTONE HOSPITAL (-)</c:v>
                </c:pt>
                <c:pt idx="2">
                  <c:v>THE TUNBRIDGE WELLS HOSPITAL (139)</c:v>
                </c:pt>
                <c:pt idx="3">
                  <c:v>TUNBRIDGE WELLS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(151)</c:v>
                </c:pt>
                <c:pt idx="1">
                  <c:v>THE MAIDSTONE HOSPITAL (-)</c:v>
                </c:pt>
                <c:pt idx="2">
                  <c:v>THE TUNBRIDGE WELLS HOSPITAL (139)</c:v>
                </c:pt>
                <c:pt idx="3">
                  <c:v>TUNBRIDGE WELLS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(151)</c:v>
                </c:pt>
                <c:pt idx="1">
                  <c:v>THE MAIDSTONE HOSPITAL (-)</c:v>
                </c:pt>
                <c:pt idx="2">
                  <c:v>THE TUNBRIDGE WELLS HOSPITAL (139)</c:v>
                </c:pt>
                <c:pt idx="3">
                  <c:v>TUNBRIDGE WELLS HOSPITAL (-)</c:v>
                </c:pt>
              </c:strCache>
            </c:strRef>
          </c:cat>
          <c:val>
            <c:numRef>
              <c:f>Sheet1!$G$2:$G$5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(151)</c:v>
                </c:pt>
                <c:pt idx="1">
                  <c:v>THE MAIDSTONE HOSPITAL (-)</c:v>
                </c:pt>
                <c:pt idx="2">
                  <c:v>THE TUNBRIDGE WELLS HOSPITAL (139)</c:v>
                </c:pt>
                <c:pt idx="3">
                  <c:v>TUNBRIDGE WELLS HOSPITAL (-)</c:v>
                </c:pt>
              </c:strCache>
            </c:strRef>
          </c:cat>
          <c:val>
            <c:numRef>
              <c:f>Sheet1!$H$2:$H$5</c:f>
              <c:numCache>
                <c:formatCode>0.0;;</c:formatCode>
                <c:ptCount val="4"/>
                <c:pt idx="0">
                  <c:v>9.8107559569599232</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(151)</c:v>
                </c:pt>
                <c:pt idx="1">
                  <c:v>THE MAIDSTONE HOSPITAL (-)</c:v>
                </c:pt>
                <c:pt idx="2">
                  <c:v>THE TUNBRIDGE WELLS HOSPITAL (139)</c:v>
                </c:pt>
                <c:pt idx="3">
                  <c:v>TUNBRIDGE WELLS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(151)</c:v>
                </c:pt>
                <c:pt idx="1">
                  <c:v>THE MAIDSTONE HOSPITAL (-)</c:v>
                </c:pt>
                <c:pt idx="2">
                  <c:v>THE TUNBRIDGE WELLS HOSPITAL (139)</c:v>
                </c:pt>
                <c:pt idx="3">
                  <c:v>TUNBRIDGE WELLS HOSPITAL (-)</c:v>
                </c:pt>
              </c:strCache>
            </c:strRef>
          </c:cat>
          <c:val>
            <c:numRef>
              <c:f>Sheet1!$J$2:$J$5</c:f>
              <c:numCache>
                <c:formatCode>0.0;;</c:formatCode>
                <c:ptCount val="4"/>
                <c:pt idx="0">
                  <c:v>0</c:v>
                </c:pt>
                <c:pt idx="1">
                  <c:v>0</c:v>
                </c:pt>
                <c:pt idx="2">
                  <c:v>9.795962494056214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0.1892440430400768</c:v>
                </c:pt>
                <c:pt idx="1">
                  <c:v>0</c:v>
                </c:pt>
                <c:pt idx="2">
                  <c:v>0.204037505943786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(146)</c:v>
                </c:pt>
                <c:pt idx="1">
                  <c:v>THE MAIDSTONE HOSPITAL (-)</c:v>
                </c:pt>
                <c:pt idx="2">
                  <c:v>THE TUNBRIDGE WELLS HOSPITAL (135)</c:v>
                </c:pt>
                <c:pt idx="3">
                  <c:v>TUNBRIDGE WELLS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(146)</c:v>
                </c:pt>
                <c:pt idx="1">
                  <c:v>THE MAIDSTONE HOSPITAL (-)</c:v>
                </c:pt>
                <c:pt idx="2">
                  <c:v>THE TUNBRIDGE WELLS HOSPITAL (135)</c:v>
                </c:pt>
                <c:pt idx="3">
                  <c:v>TUNBRIDGE WELLS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(146)</c:v>
                </c:pt>
                <c:pt idx="1">
                  <c:v>THE MAIDSTONE HOSPITAL (-)</c:v>
                </c:pt>
                <c:pt idx="2">
                  <c:v>THE TUNBRIDGE WELLS HOSPITAL (135)</c:v>
                </c:pt>
                <c:pt idx="3">
                  <c:v>TUNBRIDGE WELLS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(146)</c:v>
                </c:pt>
                <c:pt idx="1">
                  <c:v>THE MAIDSTONE HOSPITAL (-)</c:v>
                </c:pt>
                <c:pt idx="2">
                  <c:v>THE TUNBRIDGE WELLS HOSPITAL (135)</c:v>
                </c:pt>
                <c:pt idx="3">
                  <c:v>TUNBRIDGE WELLS HOSPITAL (-)</c:v>
                </c:pt>
              </c:strCache>
            </c:strRef>
          </c:cat>
          <c:val>
            <c:numRef>
              <c:f>Sheet1!$G$2:$G$5</c:f>
              <c:numCache>
                <c:formatCode>0.0;;</c:formatCode>
                <c:ptCount val="4"/>
                <c:pt idx="0">
                  <c:v>0</c:v>
                </c:pt>
                <c:pt idx="1">
                  <c:v>0</c:v>
                </c:pt>
                <c:pt idx="2">
                  <c:v>8.4684176830168436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(146)</c:v>
                </c:pt>
                <c:pt idx="1">
                  <c:v>THE MAIDSTONE HOSPITAL (-)</c:v>
                </c:pt>
                <c:pt idx="2">
                  <c:v>THE TUNBRIDGE WELLS HOSPITAL (135)</c:v>
                </c:pt>
                <c:pt idx="3">
                  <c:v>TUNBRIDGE WELLS HOSPITAL (-)</c:v>
                </c:pt>
              </c:strCache>
            </c:strRef>
          </c:cat>
          <c:val>
            <c:numRef>
              <c:f>Sheet1!$H$2:$H$5</c:f>
              <c:numCache>
                <c:formatCode>0.0;;</c:formatCode>
                <c:ptCount val="4"/>
                <c:pt idx="0">
                  <c:v>8.5496836459906405</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(146)</c:v>
                </c:pt>
                <c:pt idx="1">
                  <c:v>THE MAIDSTONE HOSPITAL (-)</c:v>
                </c:pt>
                <c:pt idx="2">
                  <c:v>THE TUNBRIDGE WELLS HOSPITAL (135)</c:v>
                </c:pt>
                <c:pt idx="3">
                  <c:v>TUNBRIDGE WELLS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(146)</c:v>
                </c:pt>
                <c:pt idx="1">
                  <c:v>THE MAIDSTONE HOSPITAL (-)</c:v>
                </c:pt>
                <c:pt idx="2">
                  <c:v>THE TUNBRIDGE WELLS HOSPITAL (135)</c:v>
                </c:pt>
                <c:pt idx="3">
                  <c:v>TUNBRIDGE WELLS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1.4503163540093595</c:v>
                </c:pt>
                <c:pt idx="1">
                  <c:v>0</c:v>
                </c:pt>
                <c:pt idx="2">
                  <c:v>1.5315823169831564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7.8414999922950814</c:v>
                </c:pt>
                <c:pt idx="1">
                  <c:v>7.5623123109256998</c:v>
                </c:pt>
                <c:pt idx="2">
                  <c:v>7.0106012923704952</c:v>
                </c:pt>
                <c:pt idx="3">
                  <c:v>8.0375811857056316</c:v>
                </c:pt>
                <c:pt idx="4">
                  <c:v>8.0407495408335699</c:v>
                </c:pt>
                <c:pt idx="5">
                  <c:v>8.6157399650848454</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6.8731768994221492</c:v>
                </c:pt>
                <c:pt idx="1">
                  <c:v>7.0348005333203947</c:v>
                </c:pt>
                <c:pt idx="2">
                  <c:v>8.0545526761851889</c:v>
                </c:pt>
                <c:pt idx="3">
                  <c:v>7.6286559756840608</c:v>
                </c:pt>
                <c:pt idx="4">
                  <c:v>8.4470048016295554</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8.4997558856209281</c:v>
                </c:pt>
                <c:pt idx="1">
                  <c:v>9.2169312469711588</c:v>
                </c:pt>
                <c:pt idx="2">
                  <c:v>9.0849642912061803</c:v>
                </c:pt>
                <c:pt idx="3">
                  <c:v>8.8770791862417919</c:v>
                </c:pt>
                <c:pt idx="4">
                  <c:v>9.1090047822555604</c:v>
                </c:pt>
                <c:pt idx="5">
                  <c:v>8.9143996246220176</c:v>
                </c:pt>
                <c:pt idx="6">
                  <c:v>8.6539599902647844</c:v>
                </c:pt>
                <c:pt idx="7">
                  <c:v>9.352126015434802</c:v>
                </c:pt>
                <c:pt idx="8">
                  <c:v>9.1561300091249613</c:v>
                </c:pt>
                <c:pt idx="9">
                  <c:v>9.3478390624858463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52</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7.4230166607086252</c:v>
                </c:pt>
                <c:pt idx="1">
                  <c:v>8.0838305362032958</c:v>
                </c:pt>
                <c:pt idx="2">
                  <c:v>8.2122104062354584</c:v>
                </c:pt>
                <c:pt idx="3">
                  <c:v>8.5730012759766172</c:v>
                </c:pt>
                <c:pt idx="4">
                  <c:v>8.4932857666685209</c:v>
                </c:pt>
                <c:pt idx="5">
                  <c:v>8.6557229444893924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9.0145759539572605</c:v>
                </c:pt>
                <c:pt idx="1">
                  <c:v>9.1554257362477749</c:v>
                </c:pt>
                <c:pt idx="2">
                  <c:v>9.4071053384233974</c:v>
                </c:pt>
                <c:pt idx="3">
                  <c:v>9.1852401164403066</c:v>
                </c:pt>
                <c:pt idx="4">
                  <c:v>9.2315038990382288</c:v>
                </c:pt>
                <c:pt idx="5">
                  <c:v>9.0329184387217136</c:v>
                </c:pt>
                <c:pt idx="6">
                  <c:v>9.0129398942504153</c:v>
                </c:pt>
                <c:pt idx="7">
                  <c:v>9.278329405332185</c:v>
                </c:pt>
                <c:pt idx="8">
                  <c:v>9.3571321457858438</c:v>
                </c:pt>
                <c:pt idx="9">
                  <c:v>9.6646242006956644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8.851782506048238</c:v>
                </c:pt>
                <c:pt idx="1">
                  <c:v>9.1693868451903384</c:v>
                </c:pt>
                <c:pt idx="2">
                  <c:v>8.7989902073109985</c:v>
                </c:pt>
                <c:pt idx="3">
                  <c:v>8.9792016152420793</c:v>
                </c:pt>
                <c:pt idx="4">
                  <c:v>8.95805335283932</c:v>
                </c:pt>
                <c:pt idx="5">
                  <c:v>8.7590285443890732</c:v>
                </c:pt>
                <c:pt idx="6">
                  <c:v>8.8350223750150025</c:v>
                </c:pt>
                <c:pt idx="7">
                  <c:v>9.0464382943507911</c:v>
                </c:pt>
                <c:pt idx="8">
                  <c:v>8.8432446225498698</c:v>
                </c:pt>
                <c:pt idx="9">
                  <c:v>9.2934658697895003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8.8257672408707268</c:v>
                </c:pt>
                <c:pt idx="1">
                  <c:v>8.9044608984171454</c:v>
                </c:pt>
                <c:pt idx="2">
                  <c:v>8.904428189941882</c:v>
                </c:pt>
                <c:pt idx="3">
                  <c:v>9.2093110270554668</c:v>
                </c:pt>
                <c:pt idx="4">
                  <c:v>9.4999098310776606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9.1308599345116068</c:v>
                </c:pt>
                <c:pt idx="1">
                  <c:v>8.8922017615894919</c:v>
                </c:pt>
                <c:pt idx="2">
                  <c:v>8.8578892383864591</c:v>
                </c:pt>
                <c:pt idx="3">
                  <c:v>9.2856697155888135</c:v>
                </c:pt>
                <c:pt idx="4">
                  <c:v>9.3002674696014385</c:v>
                </c:pt>
                <c:pt idx="5">
                  <c:v>9.2826236703971432</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9.268240363232632</c:v>
                </c:pt>
                <c:pt idx="1">
                  <c:v>9.6546613120112745</c:v>
                </c:pt>
                <c:pt idx="2">
                  <c:v>9.3746039053714281</c:v>
                </c:pt>
                <c:pt idx="3">
                  <c:v>9.6303563036134161</c:v>
                </c:pt>
                <c:pt idx="4">
                  <c:v>9.5947913401645941</c:v>
                </c:pt>
                <c:pt idx="5">
                  <c:v>9.2658852225983992</c:v>
                </c:pt>
                <c:pt idx="6">
                  <c:v>9.6378022230738676</c:v>
                </c:pt>
                <c:pt idx="7">
                  <c:v>9.5304508618251909</c:v>
                </c:pt>
                <c:pt idx="8">
                  <c:v>9.4432255647722201</c:v>
                </c:pt>
                <c:pt idx="9">
                  <c:v>9.7202270113738507</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8.3097511941497277</c:v>
                </c:pt>
                <c:pt idx="1">
                  <c:v>8.694453800719053</c:v>
                </c:pt>
                <c:pt idx="2">
                  <c:v>8.8253359840695982</c:v>
                </c:pt>
                <c:pt idx="3">
                  <c:v>9.0547937640732119</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6.3851263372263967</c:v>
                </c:pt>
                <c:pt idx="1">
                  <c:v>5.9426958725172003</c:v>
                </c:pt>
                <c:pt idx="2">
                  <c:v>6.2639749887686289</c:v>
                </c:pt>
                <c:pt idx="3">
                  <c:v>6.6930159769511652</c:v>
                </c:pt>
                <c:pt idx="4">
                  <c:v>6.9338639145021013</c:v>
                </c:pt>
                <c:pt idx="5">
                  <c:v>7.3229929490543801</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8.680032845633491</c:v>
                </c:pt>
                <c:pt idx="1">
                  <c:v>9.1735676882319801</c:v>
                </c:pt>
                <c:pt idx="2">
                  <c:v>9.1991737650321479</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9.4402023855814381</c:v>
                </c:pt>
                <c:pt idx="1">
                  <c:v>9.5897213927019269</c:v>
                </c:pt>
                <c:pt idx="2">
                  <c:v>9.367974844730659</c:v>
                </c:pt>
                <c:pt idx="3">
                  <c:v>9.6372812719469039</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9.8107559569599232</c:v>
                </c:pt>
                <c:pt idx="1">
                  <c:v>8.6157399650848454</c:v>
                </c:pt>
                <c:pt idx="2">
                  <c:v>8.4470048016295554</c:v>
                </c:pt>
                <c:pt idx="3">
                  <c:v>8.5821617511651578</c:v>
                </c:pt>
                <c:pt idx="4">
                  <c:v>7.1601398897656887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7.0984121109983276</c:v>
                </c:pt>
                <c:pt idx="2">
                  <c:v>7.1289323337144266</c:v>
                </c:pt>
                <c:pt idx="3">
                  <c:v>7.3779482299368047</c:v>
                </c:pt>
                <c:pt idx="4">
                  <c:v>6.2372960590447173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8.4044841167067368</c:v>
                </c:pt>
                <c:pt idx="1">
                  <c:v>8.7164389097834203</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8.4080695815901016</c:v>
                </c:pt>
                <c:pt idx="1">
                  <c:v>8.6697859749257038</c:v>
                </c:pt>
                <c:pt idx="2">
                  <c:v>9.1032454501044029</c:v>
                </c:pt>
                <c:pt idx="3">
                  <c:v>8.7860853058720281</c:v>
                </c:pt>
                <c:pt idx="4">
                  <c:v>8.619803854047106</c:v>
                </c:pt>
                <c:pt idx="5">
                  <c:v>8.7825225048933344</c:v>
                </c:pt>
                <c:pt idx="6">
                  <c:v>8.5608317667532479</c:v>
                </c:pt>
                <c:pt idx="7">
                  <c:v>8.6412930707508142</c:v>
                </c:pt>
                <c:pt idx="8">
                  <c:v>8.661221300742195</c:v>
                </c:pt>
                <c:pt idx="9">
                  <c:v>8.436442065416685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6.0352298711547796</c:v>
                </c:pt>
                <c:pt idx="1">
                  <c:v>7.8264233176000788</c:v>
                </c:pt>
                <c:pt idx="2">
                  <c:v>8.3263748829939228</c:v>
                </c:pt>
                <c:pt idx="3">
                  <c:v>7.8579297274079014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7.5505767120061638</c:v>
                </c:pt>
                <c:pt idx="1">
                  <c:v>7.3071758990350348</c:v>
                </c:pt>
                <c:pt idx="2">
                  <c:v>7.7687531957615859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9.0358726035451671</c:v>
                </c:pt>
                <c:pt idx="1">
                  <c:v>9.5115509972615602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9.6746760860232861</c:v>
                </c:pt>
                <c:pt idx="1">
                  <c:v>9.7695437013754134</c:v>
                </c:pt>
                <c:pt idx="2">
                  <c:v>9.5553442906999937</c:v>
                </c:pt>
                <c:pt idx="3">
                  <c:v>9.7834985685404128</c:v>
                </c:pt>
                <c:pt idx="4">
                  <c:v>9.7482389535696292</c:v>
                </c:pt>
                <c:pt idx="5">
                  <c:v>9.2156368795334238</c:v>
                </c:pt>
                <c:pt idx="6">
                  <c:v>9.2872620581549139</c:v>
                </c:pt>
                <c:pt idx="7">
                  <c:v>9.6927648641157003</c:v>
                </c:pt>
                <c:pt idx="8">
                  <c:v>9.6530111617599239</c:v>
                </c:pt>
                <c:pt idx="9">
                  <c:v>9.4924437670866837</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8.5528088449791024</c:v>
                </c:pt>
                <c:pt idx="1">
                  <c:v>7.469697081968194</c:v>
                </c:pt>
                <c:pt idx="2">
                  <c:v>7.2412210100183154</c:v>
                </c:pt>
                <c:pt idx="3">
                  <c:v>7.1766385537738469</c:v>
                </c:pt>
                <c:pt idx="4">
                  <c:v>7.967287745632941</c:v>
                </c:pt>
                <c:pt idx="5">
                  <c:v>8.2452671792815408</c:v>
                </c:pt>
                <c:pt idx="6">
                  <c:v>8.1532204410547475</c:v>
                </c:pt>
                <c:pt idx="7">
                  <c:v>7.8662777074564696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8.696501581620053</c:v>
                </c:pt>
                <c:pt idx="1">
                  <c:v>9.0781863687440545</c:v>
                </c:pt>
                <c:pt idx="2">
                  <c:v>9.273957507778352</c:v>
                </c:pt>
                <c:pt idx="3">
                  <c:v>8.7630235515409112</c:v>
                </c:pt>
                <c:pt idx="4">
                  <c:v>9.0276307064992327</c:v>
                </c:pt>
                <c:pt idx="5">
                  <c:v>8.9444244650828324</c:v>
                </c:pt>
                <c:pt idx="6">
                  <c:v>8.9936592277986183</c:v>
                </c:pt>
                <c:pt idx="7">
                  <c:v>9.3189135647449195</c:v>
                </c:pt>
                <c:pt idx="8">
                  <c:v>9.2141794166058055</c:v>
                </c:pt>
                <c:pt idx="9">
                  <c:v>9.2738463729850906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9.027626984254443</c:v>
                </c:pt>
                <c:pt idx="1">
                  <c:v>8.6589508075092514</c:v>
                </c:pt>
                <c:pt idx="2">
                  <c:v>8.9381388254588838</c:v>
                </c:pt>
                <c:pt idx="3">
                  <c:v>8.8238348789426428</c:v>
                </c:pt>
                <c:pt idx="4">
                  <c:v>8.8249687286311698</c:v>
                </c:pt>
                <c:pt idx="5">
                  <c:v>8.4124160060189777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7.6776974914901874</c:v>
                </c:pt>
                <c:pt idx="1">
                  <c:v>8.018356953057026</c:v>
                </c:pt>
                <c:pt idx="2">
                  <c:v>8.5490357158253349</c:v>
                </c:pt>
                <c:pt idx="3">
                  <c:v>7.7956720742643446</c:v>
                </c:pt>
                <c:pt idx="4">
                  <c:v>7.9937866612187038</c:v>
                </c:pt>
                <c:pt idx="5">
                  <c:v>7.7405862052027343</c:v>
                </c:pt>
                <c:pt idx="6">
                  <c:v>8.2161577995140966</c:v>
                </c:pt>
                <c:pt idx="7">
                  <c:v>8.5112760420873723</c:v>
                </c:pt>
                <c:pt idx="8">
                  <c:v>8.2816613519410058</c:v>
                </c:pt>
                <c:pt idx="9">
                  <c:v>8.5085454088884109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6.8212459283397378</c:v>
                </c:pt>
                <c:pt idx="1">
                  <c:v>8.4124160060189777</c:v>
                </c:pt>
                <c:pt idx="2">
                  <c:v>6.1057627710683082</c:v>
                </c:pt>
                <c:pt idx="3">
                  <c:v>9.306984086623217</c:v>
                </c:pt>
                <c:pt idx="4">
                  <c:v>7.7581893093097296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7.1398637311437971</c:v>
                </c:pt>
                <c:pt idx="1">
                  <c:v>8.6742270014982221</c:v>
                </c:pt>
                <c:pt idx="2">
                  <c:v>6.3160471737031072</c:v>
                </c:pt>
                <c:pt idx="3">
                  <c:v>9.4205183269308694</c:v>
                </c:pt>
                <c:pt idx="4">
                  <c:v>7.8699749005803694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9.00360225257967</c:v>
                </c:pt>
                <c:pt idx="1">
                  <c:v>9.2650383138283647</c:v>
                </c:pt>
                <c:pt idx="2">
                  <c:v>9.4843725911639964</c:v>
                </c:pt>
                <c:pt idx="3">
                  <c:v>9.2325996200118592</c:v>
                </c:pt>
                <c:pt idx="4">
                  <c:v>9.2526404770150634</c:v>
                </c:pt>
                <c:pt idx="5">
                  <c:v>9.1672451515940079</c:v>
                </c:pt>
                <c:pt idx="6">
                  <c:v>9.0295959020427858</c:v>
                </c:pt>
                <c:pt idx="7">
                  <c:v>9.4280720805655935</c:v>
                </c:pt>
                <c:pt idx="8">
                  <c:v>9.2851120107314209</c:v>
                </c:pt>
                <c:pt idx="9">
                  <c:v>9.3310139090380826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8.598561363676346</c:v>
                </c:pt>
                <c:pt idx="1">
                  <c:v>8.6216971717158906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8.9313014718901336</c:v>
                </c:pt>
                <c:pt idx="1">
                  <c:v>8.8919287283357544</c:v>
                </c:pt>
                <c:pt idx="2">
                  <c:v>9.3581122699828416</c:v>
                </c:pt>
                <c:pt idx="3">
                  <c:v>9.100501579046874</c:v>
                </c:pt>
                <c:pt idx="4">
                  <c:v>9.2626052269968593</c:v>
                </c:pt>
                <c:pt idx="5">
                  <c:v>9.2779346106856355</c:v>
                </c:pt>
                <c:pt idx="6">
                  <c:v>9.1521641948342847</c:v>
                </c:pt>
                <c:pt idx="7">
                  <c:v>9.5103811731849088</c:v>
                </c:pt>
                <c:pt idx="8">
                  <c:v>9.1363199016760337</c:v>
                </c:pt>
                <c:pt idx="9">
                  <c:v>9.445451502082042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8.6027495866501411</c:v>
                </c:pt>
                <c:pt idx="1">
                  <c:v>8.3997007379082866</c:v>
                </c:pt>
                <c:pt idx="2">
                  <c:v>8.2823515163889265</c:v>
                </c:pt>
                <c:pt idx="3">
                  <c:v>8.8621295232977442</c:v>
                </c:pt>
                <c:pt idx="4">
                  <c:v>8.8899413516229782</c:v>
                </c:pt>
                <c:pt idx="5">
                  <c:v>8.7506390901522124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6.3792360446508978</c:v>
                </c:pt>
                <c:pt idx="1">
                  <c:v>6.0128497919169828</c:v>
                </c:pt>
                <c:pt idx="2">
                  <c:v>5.9985709964392688</c:v>
                </c:pt>
                <c:pt idx="3">
                  <c:v>6.4781015666545096</c:v>
                </c:pt>
                <c:pt idx="4">
                  <c:v>6.4876901703013221</c:v>
                </c:pt>
                <c:pt idx="5">
                  <c:v>6.555009492078602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8.400732414599803</c:v>
                </c:pt>
                <c:pt idx="1">
                  <c:v>8.8763984969395047</c:v>
                </c:pt>
                <c:pt idx="2">
                  <c:v>9.0648279235304408</c:v>
                </c:pt>
                <c:pt idx="3">
                  <c:v>8.7650449740317349</c:v>
                </c:pt>
                <c:pt idx="4">
                  <c:v>8.8545644063786426</c:v>
                </c:pt>
                <c:pt idx="5">
                  <c:v>9.0538914100342502</c:v>
                </c:pt>
                <c:pt idx="6">
                  <c:v>8.6168918953600677</c:v>
                </c:pt>
                <c:pt idx="7">
                  <c:v>9.0330227758063462</c:v>
                </c:pt>
                <c:pt idx="8">
                  <c:v>8.6551068148546815</c:v>
                </c:pt>
                <c:pt idx="9">
                  <c:v>8.9314886302424625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9.436768235049902</c:v>
                </c:pt>
                <c:pt idx="1">
                  <c:v>9.0375160382679933</c:v>
                </c:pt>
                <c:pt idx="2">
                  <c:v>9.1331527704748279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7.2849327356480833</c:v>
                </c:pt>
                <c:pt idx="1">
                  <c:v>8.0202765162756915</c:v>
                </c:pt>
                <c:pt idx="2">
                  <c:v>7.5653375845911617</c:v>
                </c:pt>
                <c:pt idx="3">
                  <c:v>7.862531377947513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7.9327383346304572</c:v>
                </c:pt>
                <c:pt idx="1">
                  <c:v>7.6997606104177621</c:v>
                </c:pt>
                <c:pt idx="2">
                  <c:v>8.1556141687584454</c:v>
                </c:pt>
                <c:pt idx="3">
                  <c:v>8.0592674705849774</c:v>
                </c:pt>
                <c:pt idx="4">
                  <c:v>8.0810163273419242</c:v>
                </c:pt>
                <c:pt idx="5">
                  <c:v>8.5821617511651578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6.8918336058661449</c:v>
                </c:pt>
                <c:pt idx="1">
                  <c:v>6.134978165455891</c:v>
                </c:pt>
                <c:pt idx="2">
                  <c:v>6.0881986241282338</c:v>
                </c:pt>
                <c:pt idx="3">
                  <c:v>6.9391000783604007</c:v>
                </c:pt>
                <c:pt idx="4">
                  <c:v>6.8475874800343606</c:v>
                </c:pt>
                <c:pt idx="5">
                  <c:v>7.2064212842034916</c:v>
                </c:pt>
                <c:pt idx="6">
                  <c:v>6.815824280455085</c:v>
                </c:pt>
                <c:pt idx="7">
                  <c:v>7.1601398897656887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Oxford University Hospitals NHS Foundation Trust</c:v>
                </c:pt>
                <c:pt idx="2">
                  <c:v>Dartford and Gravesham NHS Trust</c:v>
                </c:pt>
                <c:pt idx="3">
                  <c:v>University Hospitals Sussex NHS Foundation Trust</c:v>
                </c:pt>
                <c:pt idx="4">
                  <c:v>Hampshire Hospitals NHS Foundation Trust</c:v>
                </c:pt>
              </c:strCache>
            </c:strRef>
          </c:cat>
          <c:val>
            <c:numRef>
              <c:f>Sheet1!$B$2:$B$6</c:f>
              <c:numCache>
                <c:formatCode>0.0</c:formatCode>
                <c:ptCount val="5"/>
                <c:pt idx="0">
                  <c:v>8.98078610813584</c:v>
                </c:pt>
                <c:pt idx="1">
                  <c:v>8.5919012732674034</c:v>
                </c:pt>
                <c:pt idx="2">
                  <c:v>8.413774710527175</c:v>
                </c:pt>
                <c:pt idx="3">
                  <c:v>8.394705341990349</c:v>
                </c:pt>
                <c:pt idx="4">
                  <c:v>8.3593552851811062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Oxford University Hospitals NHS Foundation Trust</c:v>
                </c:pt>
                <c:pt idx="2">
                  <c:v>Dartford and Gravesham NHS Trust</c:v>
                </c:pt>
                <c:pt idx="3">
                  <c:v>University Hospitals Sussex NHS Foundation Trust</c:v>
                </c:pt>
                <c:pt idx="4">
                  <c:v>Hampshire Hospitals NHS Foundation Trust</c:v>
                </c:pt>
              </c:strCache>
            </c:strRef>
          </c:cat>
          <c:val>
            <c:numRef>
              <c:f>Sheet1!$C$2:$C$6</c:f>
              <c:numCache>
                <c:formatCode>0.0</c:formatCode>
                <c:ptCount val="5"/>
                <c:pt idx="0">
                  <c:v>1.01921389186416</c:v>
                </c:pt>
                <c:pt idx="1">
                  <c:v>1.4080987267325966</c:v>
                </c:pt>
                <c:pt idx="2">
                  <c:v>1.586225289472825</c:v>
                </c:pt>
                <c:pt idx="3">
                  <c:v>1.605294658009651</c:v>
                </c:pt>
                <c:pt idx="4">
                  <c:v>1.6406447148188938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8.2856106138919916</c:v>
                </c:pt>
                <c:pt idx="1">
                  <c:v>8.3607025071701564</c:v>
                </c:pt>
                <c:pt idx="2">
                  <c:v>8.8299630831062856</c:v>
                </c:pt>
                <c:pt idx="3">
                  <c:v>8.5492969740003755</c:v>
                </c:pt>
                <c:pt idx="4">
                  <c:v>8.3943547628748725</c:v>
                </c:pt>
                <c:pt idx="5">
                  <c:v>8.4256161675741605</c:v>
                </c:pt>
                <c:pt idx="6">
                  <c:v>8.7722077119822206</c:v>
                </c:pt>
                <c:pt idx="7">
                  <c:v>9.0306324137193386</c:v>
                </c:pt>
                <c:pt idx="8">
                  <c:v>8.3730842334717472</c:v>
                </c:pt>
                <c:pt idx="9">
                  <c:v>8.8531713143297086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7.2993435147889691</c:v>
                </c:pt>
                <c:pt idx="1">
                  <c:v>7.9997747577057554</c:v>
                </c:pt>
                <c:pt idx="2">
                  <c:v>8.3093739307207706</c:v>
                </c:pt>
                <c:pt idx="3">
                  <c:v>7.664299577823745</c:v>
                </c:pt>
                <c:pt idx="4">
                  <c:v>7.6040787643847434</c:v>
                </c:pt>
                <c:pt idx="5">
                  <c:v>7.2306812146794188</c:v>
                </c:pt>
                <c:pt idx="6">
                  <c:v>7.7001390454279903</c:v>
                </c:pt>
                <c:pt idx="7">
                  <c:v>8.2717095596354877</c:v>
                </c:pt>
                <c:pt idx="8">
                  <c:v>7.4946265702763331</c:v>
                </c:pt>
                <c:pt idx="9">
                  <c:v>8.1450366309752464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8.7144215643095517</c:v>
                </c:pt>
                <c:pt idx="1">
                  <c:v>8.314049185769866</c:v>
                </c:pt>
                <c:pt idx="2">
                  <c:v>8.5496836459906405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9.1256415803122195</c:v>
                </c:pt>
                <c:pt idx="1">
                  <c:v>9.0453941315408173</c:v>
                </c:pt>
                <c:pt idx="2">
                  <c:v>9.439858564309862</c:v>
                </c:pt>
                <c:pt idx="3">
                  <c:v>9.2878953259163595</c:v>
                </c:pt>
                <c:pt idx="4">
                  <c:v>9.8123442219216912</c:v>
                </c:pt>
                <c:pt idx="5">
                  <c:v>9.6766452757074184</c:v>
                </c:pt>
                <c:pt idx="6">
                  <c:v>9.5092721265240154</c:v>
                </c:pt>
                <c:pt idx="7">
                  <c:v>9.653134070475998</c:v>
                </c:pt>
                <c:pt idx="8">
                  <c:v>9.8107559569599232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7.2903049844644174</c:v>
                </c:pt>
                <c:pt idx="1">
                  <c:v>7.9215251406342029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8.8278899346659117</c:v>
                </c:pt>
                <c:pt idx="1">
                  <c:v>9.3658057576878981</c:v>
                </c:pt>
                <c:pt idx="2">
                  <c:v>9.1632204609776107</c:v>
                </c:pt>
                <c:pt idx="3">
                  <c:v>8.9757901829283817</c:v>
                </c:pt>
                <c:pt idx="4">
                  <c:v>9.2366804377417537</c:v>
                </c:pt>
                <c:pt idx="5">
                  <c:v>8.8987191084630002</c:v>
                </c:pt>
                <c:pt idx="6">
                  <c:v>9.0218908096514241</c:v>
                </c:pt>
                <c:pt idx="7">
                  <c:v>9.3064564775073908</c:v>
                </c:pt>
                <c:pt idx="8">
                  <c:v>8.5855249651486254</c:v>
                </c:pt>
                <c:pt idx="9">
                  <c:v>9.1218205520496056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8.4140639507869288</c:v>
                </c:pt>
                <c:pt idx="1">
                  <c:v>9.1945021766480952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8.3245764926218815</c:v>
                </c:pt>
                <c:pt idx="1">
                  <c:v>8.7510864895899427</c:v>
                </c:pt>
                <c:pt idx="2">
                  <c:v>8.2623038261480861</c:v>
                </c:pt>
                <c:pt idx="3">
                  <c:v>8.8903229640835253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8.1815184245349215</c:v>
                </c:pt>
                <c:pt idx="1">
                  <c:v>8.7166100246045293</c:v>
                </c:pt>
                <c:pt idx="2">
                  <c:v>8.1403464086142208</c:v>
                </c:pt>
                <c:pt idx="3">
                  <c:v>7.7768489596170198</c:v>
                </c:pt>
                <c:pt idx="4">
                  <c:v>8.4464745949265172</c:v>
                </c:pt>
                <c:pt idx="5">
                  <c:v>7.4685044248377714</c:v>
                </c:pt>
                <c:pt idx="6">
                  <c:v>7.9262309226153462</c:v>
                </c:pt>
                <c:pt idx="7">
                  <c:v>8.3634916964163857</c:v>
                </c:pt>
                <c:pt idx="8">
                  <c:v>8.1677217904258352</c:v>
                </c:pt>
                <c:pt idx="9">
                  <c:v>8.1784444043112057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7.8954421216271458</c:v>
                </c:pt>
                <c:pt idx="1">
                  <c:v>7.5542949532545247</c:v>
                </c:pt>
                <c:pt idx="2">
                  <c:v>8.1390229999267483</c:v>
                </c:pt>
                <c:pt idx="3">
                  <c:v>7.9327428931978137</c:v>
                </c:pt>
                <c:pt idx="4">
                  <c:v>7.6766984724228067</c:v>
                </c:pt>
                <c:pt idx="5">
                  <c:v>5.694145376265463</c:v>
                </c:pt>
                <c:pt idx="6">
                  <c:v>7.1386423600543223</c:v>
                </c:pt>
                <c:pt idx="7">
                  <c:v>6.7006756209244296</c:v>
                </c:pt>
                <c:pt idx="8">
                  <c:v>6.7344927568500674</c:v>
                </c:pt>
                <c:pt idx="9">
                  <c:v>6.7236420449262591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9.0662543744520203</c:v>
                </c:pt>
                <c:pt idx="1">
                  <c:v>8.3127861564838419</c:v>
                </c:pt>
                <c:pt idx="2">
                  <c:v>8.4512422389392903</c:v>
                </c:pt>
                <c:pt idx="3">
                  <c:v>8.9783682367862561</c:v>
                </c:pt>
                <c:pt idx="4">
                  <c:v>8.5035781788644673</c:v>
                </c:pt>
                <c:pt idx="5">
                  <c:v>8.9525649042144124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9.0990044939734176</c:v>
                </c:pt>
                <c:pt idx="1">
                  <c:v>9.3887129608811009</c:v>
                </c:pt>
                <c:pt idx="2">
                  <c:v>9.1864309969494915</c:v>
                </c:pt>
                <c:pt idx="3">
                  <c:v>8.845871690828357</c:v>
                </c:pt>
                <c:pt idx="4">
                  <c:v>9.2463217667050053</c:v>
                </c:pt>
                <c:pt idx="5">
                  <c:v>8.7881876173416078</c:v>
                </c:pt>
                <c:pt idx="6">
                  <c:v>8.8136999028405079</c:v>
                </c:pt>
                <c:pt idx="7">
                  <c:v>9.0971957677835622</c:v>
                </c:pt>
                <c:pt idx="8">
                  <c:v>8.7817328390814069</c:v>
                </c:pt>
                <c:pt idx="9">
                  <c:v>9.1317642504484908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9.617919052908471</c:v>
                </c:pt>
                <c:pt idx="1">
                  <c:v>9.306984086623217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8.6933673875274984</c:v>
                </c:pt>
                <c:pt idx="1">
                  <c:v>9.078185164103779</c:v>
                </c:pt>
                <c:pt idx="2">
                  <c:v>8.5756228865692492</c:v>
                </c:pt>
                <c:pt idx="3">
                  <c:v>8.5945620841340613</c:v>
                </c:pt>
                <c:pt idx="4">
                  <c:v>8.9152126857299958</c:v>
                </c:pt>
                <c:pt idx="5">
                  <c:v>8.4223712174470258</c:v>
                </c:pt>
                <c:pt idx="6">
                  <c:v>8.6200031571473961</c:v>
                </c:pt>
                <c:pt idx="7">
                  <c:v>8.8450493119301736</c:v>
                </c:pt>
                <c:pt idx="8">
                  <c:v>8.7778629083037387</c:v>
                </c:pt>
                <c:pt idx="9">
                  <c:v>8.7050607422845658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8.0911432133559238</c:v>
                </c:pt>
                <c:pt idx="1">
                  <c:v>8.4531026725659366</c:v>
                </c:pt>
                <c:pt idx="2">
                  <c:v>8.251232477290344</c:v>
                </c:pt>
                <c:pt idx="3">
                  <c:v>8.8494899113701386</c:v>
                </c:pt>
                <c:pt idx="4">
                  <c:v>8.8509807577955169</c:v>
                </c:pt>
                <c:pt idx="5">
                  <c:v>8.5874502364112679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7.7437391392489143</c:v>
                </c:pt>
                <c:pt idx="1">
                  <c:v>7.2439021564234496</c:v>
                </c:pt>
                <c:pt idx="2">
                  <c:v>7.3569199933015783</c:v>
                </c:pt>
                <c:pt idx="3">
                  <c:v>7.6157818677218074</c:v>
                </c:pt>
                <c:pt idx="4">
                  <c:v>7.6916336122853748</c:v>
                </c:pt>
                <c:pt idx="5">
                  <c:v>7.9441761364224934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6.8594171890050424</c:v>
                </c:pt>
                <c:pt idx="1">
                  <c:v>6.8212459283397378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7.0634337265764451</c:v>
                </c:pt>
                <c:pt idx="1">
                  <c:v>6.1585778241490523</c:v>
                </c:pt>
                <c:pt idx="2">
                  <c:v>6.3430891152144433</c:v>
                </c:pt>
                <c:pt idx="3">
                  <c:v>7.0285293249330882</c:v>
                </c:pt>
                <c:pt idx="4">
                  <c:v>6.8672047211495766</c:v>
                </c:pt>
                <c:pt idx="5">
                  <c:v>6.9023627112428194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7.8370117329752631</c:v>
                </c:pt>
                <c:pt idx="1">
                  <c:v>7.7581893093097296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0">
                  <c:v>6.6939734487658784</c:v>
                </c:pt>
                <c:pt idx="1">
                  <c:v>7.1421324930762724</c:v>
                </c:pt>
                <c:pt idx="2">
                  <c:v>7.9824188872677384</c:v>
                </c:pt>
                <c:pt idx="3">
                  <c:v>6.4193157658390012</c:v>
                </c:pt>
                <c:pt idx="4">
                  <c:v>6.2279127500177767</c:v>
                </c:pt>
                <c:pt idx="5">
                  <c:v>7.5477754730597066</c:v>
                </c:pt>
                <c:pt idx="6">
                  <c:v>7.4363264876246644</c:v>
                </c:pt>
                <c:pt idx="7">
                  <c:v>6.9846525494447977</c:v>
                </c:pt>
                <c:pt idx="8">
                  <c:v>6.1057627710683082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Buckinghamshire Healthcare NHS Trust</c:v>
                </c:pt>
                <c:pt idx="1">
                  <c:v>Medway NHS Foundation Trust</c:v>
                </c:pt>
                <c:pt idx="2">
                  <c:v>Isle Of Wight NHS Trust</c:v>
                </c:pt>
                <c:pt idx="3">
                  <c:v>Ashford and St Peter's Hospitals NHS Foundation Trust</c:v>
                </c:pt>
                <c:pt idx="4">
                  <c:v>Royal Berkshire NHS Foundation Trust</c:v>
                </c:pt>
              </c:strCache>
            </c:strRef>
          </c:cat>
          <c:val>
            <c:numRef>
              <c:f>Sheet1!$B$2:$B$6</c:f>
              <c:numCache>
                <c:formatCode>0.0</c:formatCode>
                <c:ptCount val="5"/>
                <c:pt idx="0">
                  <c:v>7.2419002335884919</c:v>
                </c:pt>
                <c:pt idx="1">
                  <c:v>7.5202954865965221</c:v>
                </c:pt>
                <c:pt idx="2">
                  <c:v>7.6199700884846564</c:v>
                </c:pt>
                <c:pt idx="3">
                  <c:v>7.6202954161273642</c:v>
                </c:pt>
                <c:pt idx="4">
                  <c:v>7.6964991634063953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Buckinghamshire Healthcare NHS Trust</c:v>
                </c:pt>
                <c:pt idx="1">
                  <c:v>Medway NHS Foundation Trust</c:v>
                </c:pt>
                <c:pt idx="2">
                  <c:v>Isle Of Wight NHS Trust</c:v>
                </c:pt>
                <c:pt idx="3">
                  <c:v>Ashford and St Peter's Hospitals NHS Foundation Trust</c:v>
                </c:pt>
                <c:pt idx="4">
                  <c:v>Royal Berkshire NHS Foundation Trust</c:v>
                </c:pt>
              </c:strCache>
            </c:strRef>
          </c:cat>
          <c:val>
            <c:numRef>
              <c:f>Sheet1!$C$2:$C$6</c:f>
              <c:numCache>
                <c:formatCode>0.0</c:formatCode>
                <c:ptCount val="5"/>
                <c:pt idx="0">
                  <c:v>2.7580997664115081</c:v>
                </c:pt>
                <c:pt idx="1">
                  <c:v>2.4797045134034779</c:v>
                </c:pt>
                <c:pt idx="2">
                  <c:v>2.3800299115153436</c:v>
                </c:pt>
                <c:pt idx="3">
                  <c:v>2.3797045838726358</c:v>
                </c:pt>
                <c:pt idx="4">
                  <c:v>2.3035008365936047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7.4318264334236153</c:v>
                </c:pt>
                <c:pt idx="1">
                  <c:v>6.7768143280379158</c:v>
                </c:pt>
                <c:pt idx="2">
                  <c:v>6.5464411392433313</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0.22927371453879175</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0.53364036202628551</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0.14877494315690942</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1.553189217406354</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0.14877494315691209</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0.53364036202628462</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0.15646574958766024</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8.6157399650848454</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0.98101265822784811</c:v>
                </c:pt>
                <c:pt idx="1">
                  <c:v>0</c:v>
                </c:pt>
                <c:pt idx="2">
                  <c:v>6.3291139240506337E-3</c:v>
                </c:pt>
                <c:pt idx="3">
                  <c:v>0</c:v>
                </c:pt>
                <c:pt idx="4">
                  <c:v>1.2658227848101271E-2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0.42500216739200702</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0.83080674014625</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0.23162270760461823</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2.4181080787141047</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0.16170084187568712</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9.3458322511868346</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9.0287977523251133</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Frimley Health NHS Foundation Trust</c:v>
                </c:pt>
                <c:pt idx="2">
                  <c:v>Maidstone And Tunbridge Wells NHS Trust</c:v>
                </c:pt>
                <c:pt idx="3">
                  <c:v>Royal Surrey County Hospital NHS Foundation Trust</c:v>
                </c:pt>
                <c:pt idx="4">
                  <c:v>Hampshire Hospitals NHS Foundation Trust</c:v>
                </c:pt>
              </c:strCache>
            </c:strRef>
          </c:cat>
          <c:val>
            <c:numRef>
              <c:f>Sheet1!$B$2:$B$6</c:f>
              <c:numCache>
                <c:formatCode>0.0</c:formatCode>
                <c:ptCount val="5"/>
                <c:pt idx="0">
                  <c:v>9.1408403946750045</c:v>
                </c:pt>
                <c:pt idx="1">
                  <c:v>9.0404718349277271</c:v>
                </c:pt>
                <c:pt idx="2">
                  <c:v>9.0287977523251133</c:v>
                </c:pt>
                <c:pt idx="3">
                  <c:v>8.9879032709647717</c:v>
                </c:pt>
                <c:pt idx="4">
                  <c:v>8.943788801986031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Frimley Health NHS Foundation Trust</c:v>
                </c:pt>
                <c:pt idx="2">
                  <c:v>Maidstone And Tunbridge Wells NHS Trust</c:v>
                </c:pt>
                <c:pt idx="3">
                  <c:v>Royal Surrey County Hospital NHS Foundation Trust</c:v>
                </c:pt>
                <c:pt idx="4">
                  <c:v>Hampshire Hospitals NHS Foundation Trust</c:v>
                </c:pt>
              </c:strCache>
            </c:strRef>
          </c:cat>
          <c:val>
            <c:numRef>
              <c:f>Sheet1!$C$2:$C$6</c:f>
              <c:numCache>
                <c:formatCode>0.0</c:formatCode>
                <c:ptCount val="5"/>
                <c:pt idx="0">
                  <c:v>0.85915960532499547</c:v>
                </c:pt>
                <c:pt idx="1">
                  <c:v>0.9595281650722729</c:v>
                </c:pt>
                <c:pt idx="2">
                  <c:v>0.97120224767488672</c:v>
                </c:pt>
                <c:pt idx="3">
                  <c:v>1.0120967290352283</c:v>
                </c:pt>
                <c:pt idx="4">
                  <c:v>1.056211198013969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Surrey and Sussex Healthcare NHS Trust</c:v>
                </c:pt>
                <c:pt idx="2">
                  <c:v>Ashford and St Peter's Hospitals NHS Foundation Trust</c:v>
                </c:pt>
                <c:pt idx="3">
                  <c:v>Medway NHS Foundation Trust</c:v>
                </c:pt>
                <c:pt idx="4">
                  <c:v>Buckinghamshire Healthcare NHS Trust</c:v>
                </c:pt>
              </c:strCache>
            </c:strRef>
          </c:cat>
          <c:val>
            <c:numRef>
              <c:f>Sheet1!$B$2:$B$6</c:f>
              <c:numCache>
                <c:formatCode>0.0</c:formatCode>
                <c:ptCount val="5"/>
                <c:pt idx="0">
                  <c:v>8.0929306986942375</c:v>
                </c:pt>
                <c:pt idx="1">
                  <c:v>8.1774596494627545</c:v>
                </c:pt>
                <c:pt idx="2">
                  <c:v>8.2747487069018302</c:v>
                </c:pt>
                <c:pt idx="3">
                  <c:v>8.4400906451014457</c:v>
                </c:pt>
                <c:pt idx="4">
                  <c:v>8.444697711687585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Surrey and Sussex Healthcare NHS Trust</c:v>
                </c:pt>
                <c:pt idx="2">
                  <c:v>Ashford and St Peter's Hospitals NHS Foundation Trust</c:v>
                </c:pt>
                <c:pt idx="3">
                  <c:v>Medway NHS Foundation Trust</c:v>
                </c:pt>
                <c:pt idx="4">
                  <c:v>Buckinghamshire Healthcare NHS Trust</c:v>
                </c:pt>
              </c:strCache>
            </c:strRef>
          </c:cat>
          <c:val>
            <c:numRef>
              <c:f>Sheet1!$C$2:$C$6</c:f>
              <c:numCache>
                <c:formatCode>0.0</c:formatCode>
                <c:ptCount val="5"/>
                <c:pt idx="0">
                  <c:v>1.9070693013057625</c:v>
                </c:pt>
                <c:pt idx="1">
                  <c:v>1.8225403505372455</c:v>
                </c:pt>
                <c:pt idx="2">
                  <c:v>1.7252512930981698</c:v>
                </c:pt>
                <c:pt idx="3">
                  <c:v>1.5599093548985543</c:v>
                </c:pt>
                <c:pt idx="4">
                  <c:v>1.555302288312415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0.34905903665195126</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0.48982680956127478</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0.13656005230282808</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1.4256674965857519</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0.13656005230282808</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0.144864921573161</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8.6557229444893924</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0.38160186932509887</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0.26893669730399239</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7.4977540496155015E-2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0.78275484416387187</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7.4977540496155015E-2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7.8113065986107344E-2</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9.6646242006956644</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0.18236147733929364</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0.2834044507366773</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7.9011041984651698E-2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0.82486402523558411</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7.9011041984651698E-2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0.2328713355434715</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9.3478390624858463</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1.2595180396365393</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0.46532813431450837</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0.12973000480901131</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1.35436277351433</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0.12973000480901131</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0.46532813431450837</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4.5832942034444102E-2</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8.4470048016295554</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East Sussex Healthcare NHS Trust</c:v>
                </c:pt>
                <c:pt idx="2">
                  <c:v>Maidstone And Tunbridge Wells NHS Trust</c:v>
                </c:pt>
                <c:pt idx="3">
                  <c:v>East Kent Hospitals University NHS Foundation Trust</c:v>
                </c:pt>
                <c:pt idx="4">
                  <c:v>Dartford and Gravesham NHS Trust</c:v>
                </c:pt>
              </c:strCache>
            </c:strRef>
          </c:cat>
          <c:val>
            <c:numRef>
              <c:f>Sheet1!$B$2:$B$6</c:f>
              <c:numCache>
                <c:formatCode>0.0</c:formatCode>
                <c:ptCount val="5"/>
                <c:pt idx="0">
                  <c:v>9.3052168558203139</c:v>
                </c:pt>
                <c:pt idx="1">
                  <c:v>9.0814730423036067</c:v>
                </c:pt>
                <c:pt idx="2">
                  <c:v>9.0807674491698016</c:v>
                </c:pt>
                <c:pt idx="3">
                  <c:v>9.0431413833179803</c:v>
                </c:pt>
                <c:pt idx="4">
                  <c:v>8.9624684936317287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East Sussex Healthcare NHS Trust</c:v>
                </c:pt>
                <c:pt idx="2">
                  <c:v>Maidstone And Tunbridge Wells NHS Trust</c:v>
                </c:pt>
                <c:pt idx="3">
                  <c:v>East Kent Hospitals University NHS Foundation Trust</c:v>
                </c:pt>
                <c:pt idx="4">
                  <c:v>Dartford and Gravesham NHS Trust</c:v>
                </c:pt>
              </c:strCache>
            </c:strRef>
          </c:cat>
          <c:val>
            <c:numRef>
              <c:f>Sheet1!$C$2:$C$6</c:f>
              <c:numCache>
                <c:formatCode>0.0</c:formatCode>
                <c:ptCount val="5"/>
                <c:pt idx="0">
                  <c:v>0.69478314417968612</c:v>
                </c:pt>
                <c:pt idx="1">
                  <c:v>0.91852695769639325</c:v>
                </c:pt>
                <c:pt idx="2">
                  <c:v>0.91923255083019839</c:v>
                </c:pt>
                <c:pt idx="3">
                  <c:v>0.95685861668201966</c:v>
                </c:pt>
                <c:pt idx="4">
                  <c:v>1.0375315063682713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0.89240506329113922</c:v>
                </c:pt>
                <c:pt idx="1">
                  <c:v>2.5316455696202531E-2</c:v>
                </c:pt>
                <c:pt idx="2">
                  <c:v>2.5316455696202531E-2</c:v>
                </c:pt>
                <c:pt idx="3">
                  <c:v>3.7974683544303799E-2</c:v>
                </c:pt>
                <c:pt idx="4">
                  <c:v>0</c:v>
                </c:pt>
                <c:pt idx="5">
                  <c:v>1.8987341772151899E-2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Buckinghamshire Healthcare NHS Trust</c:v>
                </c:pt>
                <c:pt idx="2">
                  <c:v>Royal Berkshire NHS Foundation Trust</c:v>
                </c:pt>
                <c:pt idx="3">
                  <c:v>Ashford and St Peter's Hospitals NHS Foundation Trust</c:v>
                </c:pt>
                <c:pt idx="4">
                  <c:v>Surrey and Sussex Healthcare NHS Trust</c:v>
                </c:pt>
              </c:strCache>
            </c:strRef>
          </c:cat>
          <c:val>
            <c:numRef>
              <c:f>Sheet1!$B$2:$B$6</c:f>
              <c:numCache>
                <c:formatCode>0.0</c:formatCode>
                <c:ptCount val="5"/>
                <c:pt idx="0">
                  <c:v>8.2709339618824611</c:v>
                </c:pt>
                <c:pt idx="1">
                  <c:v>8.4080276046245999</c:v>
                </c:pt>
                <c:pt idx="2">
                  <c:v>8.4316742069562114</c:v>
                </c:pt>
                <c:pt idx="3">
                  <c:v>8.6628045054563128</c:v>
                </c:pt>
                <c:pt idx="4">
                  <c:v>8.7812027392446375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Buckinghamshire Healthcare NHS Trust</c:v>
                </c:pt>
                <c:pt idx="2">
                  <c:v>Royal Berkshire NHS Foundation Trust</c:v>
                </c:pt>
                <c:pt idx="3">
                  <c:v>Ashford and St Peter's Hospitals NHS Foundation Trust</c:v>
                </c:pt>
                <c:pt idx="4">
                  <c:v>Surrey and Sussex Healthcare NHS Trust</c:v>
                </c:pt>
              </c:strCache>
            </c:strRef>
          </c:cat>
          <c:val>
            <c:numRef>
              <c:f>Sheet1!$C$2:$C$6</c:f>
              <c:numCache>
                <c:formatCode>0.0</c:formatCode>
                <c:ptCount val="5"/>
                <c:pt idx="0">
                  <c:v>1.7290660381175389</c:v>
                </c:pt>
                <c:pt idx="1">
                  <c:v>1.5919723953754001</c:v>
                </c:pt>
                <c:pt idx="2">
                  <c:v>1.5683257930437886</c:v>
                </c:pt>
                <c:pt idx="3">
                  <c:v>1.3371954945436872</c:v>
                </c:pt>
                <c:pt idx="4">
                  <c:v>1.2187972607553625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0.87892491798928418</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0.4352173347581525</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0.12133533901687432</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1.2667236582479457</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0.12133533901687166</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0.31288357464608296</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9.2934658697895003</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0.73346777358489135</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0.35585266121026926</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9.920906140376573E-2</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1.0357284712844148</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9.920906140376573E-2</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0.25787506101131896</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9.4999098310776606</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0.59772745385069825</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0.15762627433717746</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4.3945026788271946E-2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0.45877982083442959</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4.3945026788271946E-2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0.15762627433717746</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1.4375768172971704E-2</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9.7202270113738507</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0.383124728036635</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0.61015358291459076</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0.17010625708748695</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1.7758850967463271</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0.17010625708748783</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0.61015358291458988</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0.12189967376834332</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7.3229929490543801</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0.31530915339327859</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0.25349141081414217</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7.0671510099870716E-2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0.7378005001095751</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7.0671510099870716E-2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0.18249856501812012</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9.2826236703971432</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4.4862250165971673E-2</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0.33917497002139729</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9.455944579149822E-2</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0.98718714651012096</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9.4559445791499996E-2</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0.27317177073575927</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9.0547937640732119</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2.366613547462304E-2</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0.36208265275336782</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0.10094593646728889</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1.0538611995745555</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0.10094593646728889</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7.225471358551161E-2</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8.7164389097834203</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0.70527914433450967</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0.4382498081406947</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0.12218076992356153</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1.2755498365039415</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0.12218076992356153</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0.17255964784009592</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9.1991737650321479</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0.74252286089674513</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0.20009765213118591</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5.5785729378884596E-2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0.58239506947785458</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5.5785729378884596E-2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0.13304418395432727</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9.6372812719469039</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0.56050955414012738</c:v>
                </c:pt>
                <c:pt idx="1">
                  <c:v>0</c:v>
                </c:pt>
                <c:pt idx="2">
                  <c:v>0.36942675159235672</c:v>
                </c:pt>
                <c:pt idx="3">
                  <c:v>6.3694267515923579E-3</c:v>
                </c:pt>
                <c:pt idx="4">
                  <c:v>6.3694267515923579E-3</c:v>
                </c:pt>
                <c:pt idx="5">
                  <c:v>2.5477707006369432E-2</c:v>
                </c:pt>
                <c:pt idx="6">
                  <c:v>0</c:v>
                </c:pt>
                <c:pt idx="7">
                  <c:v>0</c:v>
                </c:pt>
                <c:pt idx="8">
                  <c:v>3.184713375796179E-2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8.6134239505868813</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Hampshire Hospitals NHS Foundation Trust</c:v>
                </c:pt>
                <c:pt idx="1">
                  <c:v>East Sussex Healthcare NHS Trust</c:v>
                </c:pt>
                <c:pt idx="2">
                  <c:v>East Kent Hospitals University NHS Foundation Trust</c:v>
                </c:pt>
                <c:pt idx="3">
                  <c:v>Dartford and Gravesham NHS Trust</c:v>
                </c:pt>
                <c:pt idx="4">
                  <c:v>University Hospital Southampton NHS Foundation Trust</c:v>
                </c:pt>
              </c:strCache>
            </c:strRef>
          </c:cat>
          <c:val>
            <c:numRef>
              <c:f>Sheet1!$B$2:$B$6</c:f>
              <c:numCache>
                <c:formatCode>0.0</c:formatCode>
                <c:ptCount val="5"/>
                <c:pt idx="0">
                  <c:v>8.8752997237422413</c:v>
                </c:pt>
                <c:pt idx="1">
                  <c:v>8.7952668598568913</c:v>
                </c:pt>
                <c:pt idx="2">
                  <c:v>8.7256428936130987</c:v>
                </c:pt>
                <c:pt idx="3">
                  <c:v>8.6998947553582386</c:v>
                </c:pt>
                <c:pt idx="4">
                  <c:v>8.6668048685055084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Hampshire Hospitals NHS Foundation Trust</c:v>
                </c:pt>
                <c:pt idx="1">
                  <c:v>East Sussex Healthcare NHS Trust</c:v>
                </c:pt>
                <c:pt idx="2">
                  <c:v>East Kent Hospitals University NHS Foundation Trust</c:v>
                </c:pt>
                <c:pt idx="3">
                  <c:v>Dartford and Gravesham NHS Trust</c:v>
                </c:pt>
                <c:pt idx="4">
                  <c:v>University Hospital Southampton NHS Foundation Trust</c:v>
                </c:pt>
              </c:strCache>
            </c:strRef>
          </c:cat>
          <c:val>
            <c:numRef>
              <c:f>Sheet1!$C$2:$C$6</c:f>
              <c:numCache>
                <c:formatCode>0.0</c:formatCode>
                <c:ptCount val="5"/>
                <c:pt idx="0">
                  <c:v>1.1247002762577587</c:v>
                </c:pt>
                <c:pt idx="1">
                  <c:v>1.2047331401431087</c:v>
                </c:pt>
                <c:pt idx="2">
                  <c:v>1.2743571063869013</c:v>
                </c:pt>
                <c:pt idx="3">
                  <c:v>1.3001052446417614</c:v>
                </c:pt>
                <c:pt idx="4">
                  <c:v>1.3331951314944916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Medway NHS Foundation Trust</c:v>
                </c:pt>
                <c:pt idx="2">
                  <c:v>Portsmouth Hospitals University NHS Trust</c:v>
                </c:pt>
                <c:pt idx="3">
                  <c:v>Buckinghamshire Healthcare NHS Trust</c:v>
                </c:pt>
                <c:pt idx="4">
                  <c:v>Ashford and St Peter's Hospitals NHS Foundation Trust</c:v>
                </c:pt>
              </c:strCache>
            </c:strRef>
          </c:cat>
          <c:val>
            <c:numRef>
              <c:f>Sheet1!$B$2:$B$6</c:f>
              <c:numCache>
                <c:formatCode>0.0</c:formatCode>
                <c:ptCount val="5"/>
                <c:pt idx="0">
                  <c:v>8.2029216115285042</c:v>
                </c:pt>
                <c:pt idx="1">
                  <c:v>8.2337786830905593</c:v>
                </c:pt>
                <c:pt idx="2">
                  <c:v>8.2572567030549049</c:v>
                </c:pt>
                <c:pt idx="3">
                  <c:v>8.3645140270469405</c:v>
                </c:pt>
                <c:pt idx="4">
                  <c:v>8.4209664245432414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Medway NHS Foundation Trust</c:v>
                </c:pt>
                <c:pt idx="2">
                  <c:v>Portsmouth Hospitals University NHS Trust</c:v>
                </c:pt>
                <c:pt idx="3">
                  <c:v>Buckinghamshire Healthcare NHS Trust</c:v>
                </c:pt>
                <c:pt idx="4">
                  <c:v>Ashford and St Peter's Hospitals NHS Foundation Trust</c:v>
                </c:pt>
              </c:strCache>
            </c:strRef>
          </c:cat>
          <c:val>
            <c:numRef>
              <c:f>Sheet1!$C$2:$C$6</c:f>
              <c:numCache>
                <c:formatCode>0.0</c:formatCode>
                <c:ptCount val="5"/>
                <c:pt idx="0">
                  <c:v>1.7970783884714958</c:v>
                </c:pt>
                <c:pt idx="1">
                  <c:v>1.7662213169094407</c:v>
                </c:pt>
                <c:pt idx="2">
                  <c:v>1.7427432969450951</c:v>
                </c:pt>
                <c:pt idx="3">
                  <c:v>1.6354859729530595</c:v>
                </c:pt>
                <c:pt idx="4">
                  <c:v>1.5790335754567586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0.27162525424383688</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0.31376310683886288</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8.7474808328662945E-2</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0.91322454042191481</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8.7474808328662945E-2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0.31376310683886288</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1.6295822669162519E-2</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9.5115509972615602</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0.45278432544969238</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0.13122145662155926</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1.3699333180185072</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0.13122145662156015</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0.30374694027884352</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8.436442065416685</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0.70343357491029401</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0.73475002482547147</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0.20484281354370992</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2.1385297988231322</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0.20484281354370992</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0.20069773597734297</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7.8579297274079014</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0.81329423768855325</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0.25852244781814626</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7.2074125601908179E-2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0.75244360618446393</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7.2074125601908179E-2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5.2465671913049405E-2</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9.4924437670866837</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0.51701143583883624</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0.46169621521771553</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0.12871745291896275</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1.3437918759941123</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0.12871745291896275</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0.30904350267897307</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7.7687531957615859</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8.5576724532567159</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University Hospital Southampton NHS Foundation Trust</c:v>
                </c:pt>
                <c:pt idx="2">
                  <c:v>East Sussex Healthcare NHS Trust</c:v>
                </c:pt>
                <c:pt idx="3">
                  <c:v>Dartford and Gravesham NHS Trust</c:v>
                </c:pt>
                <c:pt idx="4">
                  <c:v>Surrey and Sussex Healthcare NHS Trust</c:v>
                </c:pt>
              </c:strCache>
            </c:strRef>
          </c:cat>
          <c:val>
            <c:numRef>
              <c:f>Sheet1!$B$2:$B$6</c:f>
              <c:numCache>
                <c:formatCode>0.0</c:formatCode>
                <c:ptCount val="5"/>
                <c:pt idx="0">
                  <c:v>8.845237414182856</c:v>
                </c:pt>
                <c:pt idx="1">
                  <c:v>8.6747340982297612</c:v>
                </c:pt>
                <c:pt idx="2">
                  <c:v>8.6460524046285521</c:v>
                </c:pt>
                <c:pt idx="3">
                  <c:v>8.6422417117060082</c:v>
                </c:pt>
                <c:pt idx="4">
                  <c:v>8.602809158717351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University Hospital Southampton NHS Foundation Trust</c:v>
                </c:pt>
                <c:pt idx="2">
                  <c:v>East Sussex Healthcare NHS Trust</c:v>
                </c:pt>
                <c:pt idx="3">
                  <c:v>Dartford and Gravesham NHS Trust</c:v>
                </c:pt>
                <c:pt idx="4">
                  <c:v>Surrey and Sussex Healthcare NHS Trust</c:v>
                </c:pt>
              </c:strCache>
            </c:strRef>
          </c:cat>
          <c:val>
            <c:numRef>
              <c:f>Sheet1!$C$2:$C$6</c:f>
              <c:numCache>
                <c:formatCode>0.0</c:formatCode>
                <c:ptCount val="5"/>
                <c:pt idx="0">
                  <c:v>1.154762585817144</c:v>
                </c:pt>
                <c:pt idx="1">
                  <c:v>1.3252659017702388</c:v>
                </c:pt>
                <c:pt idx="2">
                  <c:v>1.3539475953714479</c:v>
                </c:pt>
                <c:pt idx="3">
                  <c:v>1.3577582882939918</c:v>
                </c:pt>
                <c:pt idx="4">
                  <c:v>1.397190841282649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5.6962025316455688E-2</c:v>
                </c:pt>
                <c:pt idx="2">
                  <c:v>0.15189873417721519</c:v>
                </c:pt>
                <c:pt idx="3">
                  <c:v>0.379746835443038</c:v>
                </c:pt>
                <c:pt idx="4">
                  <c:v>0.41139240506329122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Buckinghamshire Healthcare NHS Trust</c:v>
                </c:pt>
                <c:pt idx="2">
                  <c:v>Royal Berkshire NHS Foundation Trust</c:v>
                </c:pt>
                <c:pt idx="3">
                  <c:v>Medway NHS Foundation Trust</c:v>
                </c:pt>
                <c:pt idx="4">
                  <c:v>Oxford University Hospitals NHS Foundation Trust</c:v>
                </c:pt>
              </c:strCache>
            </c:strRef>
          </c:cat>
          <c:val>
            <c:numRef>
              <c:f>Sheet1!$B$2:$B$6</c:f>
              <c:numCache>
                <c:formatCode>0.0</c:formatCode>
                <c:ptCount val="5"/>
                <c:pt idx="0">
                  <c:v>7.8094230252919434</c:v>
                </c:pt>
                <c:pt idx="1">
                  <c:v>8.0438907175098731</c:v>
                </c:pt>
                <c:pt idx="2">
                  <c:v>8.1296569587791083</c:v>
                </c:pt>
                <c:pt idx="3">
                  <c:v>8.3488672643993542</c:v>
                </c:pt>
                <c:pt idx="4">
                  <c:v>8.3680182525537194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Buckinghamshire Healthcare NHS Trust</c:v>
                </c:pt>
                <c:pt idx="2">
                  <c:v>Royal Berkshire NHS Foundation Trust</c:v>
                </c:pt>
                <c:pt idx="3">
                  <c:v>Medway NHS Foundation Trust</c:v>
                </c:pt>
                <c:pt idx="4">
                  <c:v>Oxford University Hospitals NHS Foundation Trust</c:v>
                </c:pt>
              </c:strCache>
            </c:strRef>
          </c:cat>
          <c:val>
            <c:numRef>
              <c:f>Sheet1!$C$2:$C$6</c:f>
              <c:numCache>
                <c:formatCode>0.0</c:formatCode>
                <c:ptCount val="5"/>
                <c:pt idx="0">
                  <c:v>2.1905769747080566</c:v>
                </c:pt>
                <c:pt idx="1">
                  <c:v>1.9561092824901269</c:v>
                </c:pt>
                <c:pt idx="2">
                  <c:v>1.8703430412208917</c:v>
                </c:pt>
                <c:pt idx="3">
                  <c:v>1.6511327356006458</c:v>
                </c:pt>
                <c:pt idx="4">
                  <c:v>1.6319817474462806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0.13969112514399473</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0.34495936738897104</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9.6172092530380837E-2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1.0040229487841437</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9.6172092530380837E-2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0.2055137128338469</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8.4124160060189777</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0.47722663725423864</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0.45598534365973897</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0.12712530462607763</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1.3271700745768404</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0.12712530462607674</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0.390949773229055</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8.5085454088884109</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5.9229341606727104E-2</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0.53506776158642388</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0.14917289148228718</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1.5573437412458162</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0.14917289148228718</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0.51991838386161504</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7.8662777074564696</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0.3269284462833344</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0.22693426657164473</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6.3267576840239315E-2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0.66050449137829048</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6.3267576840239315E-2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0.1758042281496639</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9.2738463729850906</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0.54852494512939831</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0.24363413817800073</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6.7923376187069451E-2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0.70911037346069605</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6.7923376187069451E-2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0.16814534473367004</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9.445451502082042</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0.55814846288051179</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0.28881140496850044</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8.0518460399250813E-2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0.84060125879113912</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8.0518460399250813E-2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0.28881140496850044</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1.3670982324107683E-2</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8.7506390901522124</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0.20791067916057671</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0.22507054499398649</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6.2747985198551959E-2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0.65508002864148906</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6.2747985198551959E-2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0.15060831100974603</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9.3310139090380826</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0.14778338312423678</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0.3546432215199804</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9.8871878660519386E-2</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1.0322083314679169</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9.8871878660519386E-2</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0.1823999344115812</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8.6216971717158906</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0.74604322371217346</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0.24992254321478313</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6.9676536495899555E-2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0.72741311739244807</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6.9676536495899555E-2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0.13114380314848084</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9.1331527704748279</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0.34353342008114929</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0.36641556056608149</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0.10215391877037394</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1.0664723627728714</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0.10215391877037483</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0.32485538789761392</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7.862531377947513</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0.17727840594974253</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0.48558498122826332</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0.13537746227772463</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1.4133214251531001</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0.13537746227772463</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0.48558498122826332</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5.8637817141941717E-2</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6.555009492078602</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0.71546563681669273</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0.30237332443794518</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8.4299422151289605E-2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0.88007396098197788</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8.4299422151289605E-2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0.17486065920363991</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8.9314886302424625</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8.5168248648643949</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Royal Surrey County Hospital NHS Foundation Trust</c:v>
                </c:pt>
                <c:pt idx="2">
                  <c:v>East Kent Hospitals University NHS Foundation Trust</c:v>
                </c:pt>
                <c:pt idx="3">
                  <c:v>Medway NHS Foundation Trust</c:v>
                </c:pt>
                <c:pt idx="4">
                  <c:v>Dartford and Gravesham NHS Trust</c:v>
                </c:pt>
              </c:strCache>
            </c:strRef>
          </c:cat>
          <c:val>
            <c:numRef>
              <c:f>Sheet1!$B$2:$B$6</c:f>
              <c:numCache>
                <c:formatCode>0.0</c:formatCode>
                <c:ptCount val="5"/>
                <c:pt idx="0">
                  <c:v>8.5168248648643949</c:v>
                </c:pt>
                <c:pt idx="1">
                  <c:v>8.1429750318761833</c:v>
                </c:pt>
                <c:pt idx="2">
                  <c:v>8.1102614793396945</c:v>
                </c:pt>
                <c:pt idx="3">
                  <c:v>8.0636189178566529</c:v>
                </c:pt>
                <c:pt idx="4">
                  <c:v>8.0187900960832366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Royal Surrey County Hospital NHS Foundation Trust</c:v>
                </c:pt>
                <c:pt idx="2">
                  <c:v>East Kent Hospitals University NHS Foundation Trust</c:v>
                </c:pt>
                <c:pt idx="3">
                  <c:v>Medway NHS Foundation Trust</c:v>
                </c:pt>
                <c:pt idx="4">
                  <c:v>Dartford and Gravesham NHS Trust</c:v>
                </c:pt>
              </c:strCache>
            </c:strRef>
          </c:cat>
          <c:val>
            <c:numRef>
              <c:f>Sheet1!$C$2:$C$6</c:f>
              <c:numCache>
                <c:formatCode>0.0</c:formatCode>
                <c:ptCount val="5"/>
                <c:pt idx="0">
                  <c:v>1.4831751351356051</c:v>
                </c:pt>
                <c:pt idx="1">
                  <c:v>1.8570249681238167</c:v>
                </c:pt>
                <c:pt idx="2">
                  <c:v>1.8897385206603055</c:v>
                </c:pt>
                <c:pt idx="3">
                  <c:v>1.9363810821433471</c:v>
                </c:pt>
                <c:pt idx="4">
                  <c:v>1.9812099039167634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Buckinghamshire Healthcare NHS Trust</c:v>
                </c:pt>
                <c:pt idx="2">
                  <c:v>Royal Berkshire NHS Foundation Trust</c:v>
                </c:pt>
                <c:pt idx="3">
                  <c:v>Oxford University Hospitals NHS Foundation Trust</c:v>
                </c:pt>
                <c:pt idx="4">
                  <c:v>Frimley Health NHS Foundation Trust</c:v>
                </c:pt>
              </c:strCache>
            </c:strRef>
          </c:cat>
          <c:val>
            <c:numRef>
              <c:f>Sheet1!$B$2:$B$6</c:f>
              <c:numCache>
                <c:formatCode>0.0</c:formatCode>
                <c:ptCount val="5"/>
                <c:pt idx="0">
                  <c:v>6.1708391439802686</c:v>
                </c:pt>
                <c:pt idx="1">
                  <c:v>6.3169343345492726</c:v>
                </c:pt>
                <c:pt idx="2">
                  <c:v>6.5725699027081266</c:v>
                </c:pt>
                <c:pt idx="3">
                  <c:v>6.6961328172555978</c:v>
                </c:pt>
                <c:pt idx="4">
                  <c:v>6.7588432513994787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Buckinghamshire Healthcare NHS Trust</c:v>
                </c:pt>
                <c:pt idx="2">
                  <c:v>Royal Berkshire NHS Foundation Trust</c:v>
                </c:pt>
                <c:pt idx="3">
                  <c:v>Oxford University Hospitals NHS Foundation Trust</c:v>
                </c:pt>
                <c:pt idx="4">
                  <c:v>Frimley Health NHS Foundation Trust</c:v>
                </c:pt>
              </c:strCache>
            </c:strRef>
          </c:cat>
          <c:val>
            <c:numRef>
              <c:f>Sheet1!$C$2:$C$6</c:f>
              <c:numCache>
                <c:formatCode>0.0</c:formatCode>
                <c:ptCount val="5"/>
                <c:pt idx="0">
                  <c:v>3.8291608560197314</c:v>
                </c:pt>
                <c:pt idx="1">
                  <c:v>3.6830656654507274</c:v>
                </c:pt>
                <c:pt idx="2">
                  <c:v>3.4274300972918734</c:v>
                </c:pt>
                <c:pt idx="3">
                  <c:v>3.3038671827444022</c:v>
                </c:pt>
                <c:pt idx="4">
                  <c:v>3.2411567486005213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0.3032287602978414</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0.39215662974106102</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0.1093303364025866</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1.1413931407576507</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0.10933033640258749</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0.31965876361346801</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8.1450366309752464</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0.5350145396433037</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0.50879957607001547</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0.14184951775508292</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1.4808887625594265</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0.14184951775508381</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0.50879957607001458</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2.2406851402003269E-2</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8.5821617511651578</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0.50335641492487415</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0.59136971787112014</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0.16486945595142366</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1.7212136387330101</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0.16486945595142277</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0.59136971787112191</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3.6651729121920162E-2</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7.1601398897656887</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0.77698035098576046</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0.43327616825216175</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0.12079415630818424</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1.2610737878467511</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0.12079415630818424</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0.43327616825216175</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9.4640772242895466E-2</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8.5496836459906405</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0.22292993630573249</c:v>
                </c:pt>
                <c:pt idx="1">
                  <c:v>0.2038216560509554</c:v>
                </c:pt>
                <c:pt idx="2">
                  <c:v>0.60509554140127375</c:v>
                </c:pt>
                <c:pt idx="3">
                  <c:v>1.2738853503184711E-2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0.92132895153021188</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1.4786454227735004</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0.41223528873836912</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4.3036777021486525</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0.41223528873836912</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4.7651236353885906E-2</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9.8107559569599232</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0.59502241399223177</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0.3072861498396815</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8.5669081142427217E-2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0.89437300577687129</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8.5669081142428993E-2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0.3072861498396815</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1.7629124361466353E-2</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8.8531713143297086</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8.5216728463419038</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East Kent Hospitals University NHS Foundation Trust</c:v>
                </c:pt>
                <c:pt idx="2">
                  <c:v>Maidstone And Tunbridge Wells NHS Trust</c:v>
                </c:pt>
                <c:pt idx="3">
                  <c:v>Medway NHS Foundation Trust</c:v>
                </c:pt>
                <c:pt idx="4">
                  <c:v>University Hospitals Sussex NHS Foundation Trust</c:v>
                </c:pt>
              </c:strCache>
            </c:strRef>
          </c:cat>
          <c:val>
            <c:numRef>
              <c:f>Sheet1!$B$2:$B$6</c:f>
              <c:numCache>
                <c:formatCode>0.0</c:formatCode>
                <c:ptCount val="5"/>
                <c:pt idx="0">
                  <c:v>8.6759873184805603</c:v>
                </c:pt>
                <c:pt idx="1">
                  <c:v>8.5484465601834678</c:v>
                </c:pt>
                <c:pt idx="2">
                  <c:v>8.5216728463419038</c:v>
                </c:pt>
                <c:pt idx="3">
                  <c:v>8.4400526937956695</c:v>
                </c:pt>
                <c:pt idx="4">
                  <c:v>8.3810190807539513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East Kent Hospitals University NHS Foundation Trust</c:v>
                </c:pt>
                <c:pt idx="2">
                  <c:v>Maidstone And Tunbridge Wells NHS Trust</c:v>
                </c:pt>
                <c:pt idx="3">
                  <c:v>Medway NHS Foundation Trust</c:v>
                </c:pt>
                <c:pt idx="4">
                  <c:v>University Hospitals Sussex NHS Foundation Trust</c:v>
                </c:pt>
              </c:strCache>
            </c:strRef>
          </c:cat>
          <c:val>
            <c:numRef>
              <c:f>Sheet1!$C$2:$C$6</c:f>
              <c:numCache>
                <c:formatCode>0.0</c:formatCode>
                <c:ptCount val="5"/>
                <c:pt idx="0">
                  <c:v>1.3240126815194397</c:v>
                </c:pt>
                <c:pt idx="1">
                  <c:v>1.4515534398165322</c:v>
                </c:pt>
                <c:pt idx="2">
                  <c:v>1.4783271536580962</c:v>
                </c:pt>
                <c:pt idx="3">
                  <c:v>1.5599473062043305</c:v>
                </c:pt>
                <c:pt idx="4">
                  <c:v>1.6189809192460487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Isle Of Wight NHS Trust</c:v>
                </c:pt>
                <c:pt idx="2">
                  <c:v>Buckinghamshire Healthcare NHS Trust</c:v>
                </c:pt>
                <c:pt idx="3">
                  <c:v>Portsmouth Hospitals University NHS Trust</c:v>
                </c:pt>
                <c:pt idx="4">
                  <c:v>Oxford University Hospitals NHS Foundation Trust</c:v>
                </c:pt>
              </c:strCache>
            </c:strRef>
          </c:cat>
          <c:val>
            <c:numRef>
              <c:f>Sheet1!$B$2:$B$6</c:f>
              <c:numCache>
                <c:formatCode>0.0</c:formatCode>
                <c:ptCount val="5"/>
                <c:pt idx="0">
                  <c:v>7.2319529161542064</c:v>
                </c:pt>
                <c:pt idx="1">
                  <c:v>7.439875118624343</c:v>
                </c:pt>
                <c:pt idx="2">
                  <c:v>7.5059810278221892</c:v>
                </c:pt>
                <c:pt idx="3">
                  <c:v>7.796204340415386</c:v>
                </c:pt>
                <c:pt idx="4">
                  <c:v>7.8723407192566794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Isle Of Wight NHS Trust</c:v>
                </c:pt>
                <c:pt idx="2">
                  <c:v>Buckinghamshire Healthcare NHS Trust</c:v>
                </c:pt>
                <c:pt idx="3">
                  <c:v>Portsmouth Hospitals University NHS Trust</c:v>
                </c:pt>
                <c:pt idx="4">
                  <c:v>Oxford University Hospitals NHS Foundation Trust</c:v>
                </c:pt>
              </c:strCache>
            </c:strRef>
          </c:cat>
          <c:val>
            <c:numRef>
              <c:f>Sheet1!$C$2:$C$6</c:f>
              <c:numCache>
                <c:formatCode>0.0</c:formatCode>
                <c:ptCount val="5"/>
                <c:pt idx="0">
                  <c:v>2.7680470838457936</c:v>
                </c:pt>
                <c:pt idx="1">
                  <c:v>2.560124881375657</c:v>
                </c:pt>
                <c:pt idx="2">
                  <c:v>2.4940189721778108</c:v>
                </c:pt>
                <c:pt idx="3">
                  <c:v>2.203795659584614</c:v>
                </c:pt>
                <c:pt idx="4">
                  <c:v>2.1276592807433206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0.34128741467866863</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0.36097944206309318</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0.10063836957502303</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1.0506502450242721</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0.10063836957502303</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0.32892294280926748</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7.9215251406342029</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0.26181817741868052</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0.20307970320607893</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5.6617102923183893E-2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0.59107449087261443</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5.6617102923183893E-2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0.20307970320607893</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0.26016414938578869</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9.1218205520496056</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8.085890904738152</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East Kent Hospitals University NHS Foundation Trust</c:v>
                </c:pt>
                <c:pt idx="2">
                  <c:v>East Sussex Healthcare NHS Trust</c:v>
                </c:pt>
                <c:pt idx="3">
                  <c:v>Maidstone And Tunbridge Wells NHS Trust</c:v>
                </c:pt>
                <c:pt idx="4">
                  <c:v>Medway NHS Foundation Trust</c:v>
                </c:pt>
              </c:strCache>
            </c:strRef>
          </c:cat>
          <c:val>
            <c:numRef>
              <c:f>Sheet1!$B$2:$B$6</c:f>
              <c:numCache>
                <c:formatCode>0.0</c:formatCode>
                <c:ptCount val="5"/>
                <c:pt idx="0">
                  <c:v>8.3773370775887326</c:v>
                </c:pt>
                <c:pt idx="1">
                  <c:v>8.2777314710171019</c:v>
                </c:pt>
                <c:pt idx="2">
                  <c:v>8.1008943153090893</c:v>
                </c:pt>
                <c:pt idx="3">
                  <c:v>8.085890904738152</c:v>
                </c:pt>
                <c:pt idx="4">
                  <c:v>8.0313278543060402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East Kent Hospitals University NHS Foundation Trust</c:v>
                </c:pt>
                <c:pt idx="2">
                  <c:v>East Sussex Healthcare NHS Trust</c:v>
                </c:pt>
                <c:pt idx="3">
                  <c:v>Maidstone And Tunbridge Wells NHS Trust</c:v>
                </c:pt>
                <c:pt idx="4">
                  <c:v>Medway NHS Foundation Trust</c:v>
                </c:pt>
              </c:strCache>
            </c:strRef>
          </c:cat>
          <c:val>
            <c:numRef>
              <c:f>Sheet1!$C$2:$C$6</c:f>
              <c:numCache>
                <c:formatCode>0.0</c:formatCode>
                <c:ptCount val="5"/>
                <c:pt idx="0">
                  <c:v>1.6226629224112674</c:v>
                </c:pt>
                <c:pt idx="1">
                  <c:v>1.7222685289828981</c:v>
                </c:pt>
                <c:pt idx="2">
                  <c:v>1.8991056846909107</c:v>
                </c:pt>
                <c:pt idx="3">
                  <c:v>1.914109095261848</c:v>
                </c:pt>
                <c:pt idx="4">
                  <c:v>1.9686721456939598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Buckinghamshire Healthcare NHS Trust</c:v>
                </c:pt>
                <c:pt idx="1">
                  <c:v>University Hospital Southampton NHS Foundation Trust</c:v>
                </c:pt>
                <c:pt idx="2">
                  <c:v>Royal Berkshire NHS Foundation Trust</c:v>
                </c:pt>
                <c:pt idx="3">
                  <c:v>Portsmouth Hospitals University NHS Trust</c:v>
                </c:pt>
                <c:pt idx="4">
                  <c:v>Surrey and Sussex Healthcare NHS Trust</c:v>
                </c:pt>
              </c:strCache>
            </c:strRef>
          </c:cat>
          <c:val>
            <c:numRef>
              <c:f>Sheet1!$B$2:$B$6</c:f>
              <c:numCache>
                <c:formatCode>0.0</c:formatCode>
                <c:ptCount val="5"/>
                <c:pt idx="0">
                  <c:v>7.1240624020266834</c:v>
                </c:pt>
                <c:pt idx="1">
                  <c:v>7.2788309613064834</c:v>
                </c:pt>
                <c:pt idx="2">
                  <c:v>7.2832830329447891</c:v>
                </c:pt>
                <c:pt idx="3">
                  <c:v>7.7403504267372396</c:v>
                </c:pt>
                <c:pt idx="4">
                  <c:v>7.7652762640595316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Buckinghamshire Healthcare NHS Trust</c:v>
                </c:pt>
                <c:pt idx="1">
                  <c:v>University Hospital Southampton NHS Foundation Trust</c:v>
                </c:pt>
                <c:pt idx="2">
                  <c:v>Royal Berkshire NHS Foundation Trust</c:v>
                </c:pt>
                <c:pt idx="3">
                  <c:v>Portsmouth Hospitals University NHS Trust</c:v>
                </c:pt>
                <c:pt idx="4">
                  <c:v>Surrey and Sussex Healthcare NHS Trust</c:v>
                </c:pt>
              </c:strCache>
            </c:strRef>
          </c:cat>
          <c:val>
            <c:numRef>
              <c:f>Sheet1!$C$2:$C$6</c:f>
              <c:numCache>
                <c:formatCode>0.0</c:formatCode>
                <c:ptCount val="5"/>
                <c:pt idx="0">
                  <c:v>2.8759375979733166</c:v>
                </c:pt>
                <c:pt idx="1">
                  <c:v>2.7211690386935166</c:v>
                </c:pt>
                <c:pt idx="2">
                  <c:v>2.7167169670552109</c:v>
                </c:pt>
                <c:pt idx="3">
                  <c:v>2.2596495732627604</c:v>
                </c:pt>
                <c:pt idx="4">
                  <c:v>2.2347237359404684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0.2348993288590604</c:v>
                </c:pt>
                <c:pt idx="1">
                  <c:v>0.7651006711409396</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0.78664651743386749</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0.63760438091994054</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0.17775933433477586</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1.8557821332246327</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0.17775933433477498</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0.41099204433642988</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8.1784444043112057</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0.39551368744758308</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0.88964757213802814</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0.24802709163891734</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2.5893675116509733</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0.24802709163891734</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0.33920475297211272</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6.7236420449262591</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0.56975110955213815</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0.2586306864982042</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7.2104301736658272E-2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0.75275864073345033</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7.2104301736658272E-2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0.2586306864982042</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0.17051037119265366</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9.1945021766480952</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0.92402406031408191</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0.26508503006491502</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7.3903724466989118E-2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0.77154435775677754</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7.3903724466989118E-2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0.26508503006491502</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0.33138800389724565</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8.8903229640835253</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0.46536001105539171</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0.29666204078084846</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8.2707158968251093E-2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0.86345096012786726</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8.2707158968251093E-2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9.6181674457707089E-3</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9.306984086623217</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0.10447975794200115</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0.37698475482636429</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0.10510053110928563</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1.0972345759222115</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0.10510053110928652</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0.30800505097261066</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8.7050607422845658</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9.7877278733066397E-2</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0.32872701080287925</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9.164663287581476E-2</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0.95677779452541856</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9.164663287581476E-2</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0.30850340234265339</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8.9525649042144124</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0.19452723439196529</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0.24561141377109408</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6.8474625839272107E-2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0.71486534131840074</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6.8474625839272107E-2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0.24561141377109408</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0.11802274970616189</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9.1317642504484908</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0.1615317046744762</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0.45708189023511281</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0.12743101361293263</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1.3303616328592529</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0.12743101361293263</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0.45708189023511281</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0.21930113790586958</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6.8212459283397378</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0.3589348603116429</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0.46226741596335152</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0.12887669941624846</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1.345454386745228</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0.12887669941624846</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0.35108982717096104</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6.9023627112428194</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0.88607594936708844</c:v>
                </c:pt>
                <c:pt idx="1">
                  <c:v>0.10759493670886081</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0.88028224880264982</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0.42094416152254066</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0.11735608503253481</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1.2251808133935063</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0.11735608503253481</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0.25280777593100723</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8.5874502364112679</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0.59233341079727175</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0.38386387595406735</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0.10701837864776209</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1.1172566310760104</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0.10701837864776209</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0.38386387595406823</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0.14050973849415982</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7.9441761364224934</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0.74420770362381639</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0.34001348046091096</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9.4793216232890387E-2</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0.98962767662368023</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9.4793216232890387E-2</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0.34001348046091096</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0.20145939876904073</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7.7581893093097296</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0.60648013643550147</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0.19217952271593308</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2.0063268461401584</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0.19217952271593219</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0.68932810794628363</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0.3520996583633611</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6.1057627710683082</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8.0470945648915428</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Royal Surrey County Hospital NHS Foundation Trust</c:v>
                </c:pt>
                <c:pt idx="2">
                  <c:v>Ashford and St Peter's Hospitals NHS Foundation Trust</c:v>
                </c:pt>
                <c:pt idx="3">
                  <c:v>University Hospital Southampton NHS Foundation Trust</c:v>
                </c:pt>
                <c:pt idx="4">
                  <c:v>Medway NHS Foundation Trust</c:v>
                </c:pt>
              </c:strCache>
            </c:strRef>
          </c:cat>
          <c:val>
            <c:numRef>
              <c:f>Sheet1!$B$2:$B$6</c:f>
              <c:numCache>
                <c:formatCode>0.0</c:formatCode>
                <c:ptCount val="5"/>
                <c:pt idx="0">
                  <c:v>8.2655112465781801</c:v>
                </c:pt>
                <c:pt idx="1">
                  <c:v>8.254941457038445</c:v>
                </c:pt>
                <c:pt idx="2">
                  <c:v>8.1991602935331613</c:v>
                </c:pt>
                <c:pt idx="3">
                  <c:v>8.1624836755358707</c:v>
                </c:pt>
                <c:pt idx="4">
                  <c:v>8.1054162362240572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Royal Surrey County Hospital NHS Foundation Trust</c:v>
                </c:pt>
                <c:pt idx="2">
                  <c:v>Ashford and St Peter's Hospitals NHS Foundation Trust</c:v>
                </c:pt>
                <c:pt idx="3">
                  <c:v>University Hospital Southampton NHS Foundation Trust</c:v>
                </c:pt>
                <c:pt idx="4">
                  <c:v>Medway NHS Foundation Trust</c:v>
                </c:pt>
              </c:strCache>
            </c:strRef>
          </c:cat>
          <c:val>
            <c:numRef>
              <c:f>Sheet1!$C$2:$C$6</c:f>
              <c:numCache>
                <c:formatCode>0.0</c:formatCode>
                <c:ptCount val="5"/>
                <c:pt idx="0">
                  <c:v>1.7344887534218199</c:v>
                </c:pt>
                <c:pt idx="1">
                  <c:v>1.745058542961555</c:v>
                </c:pt>
                <c:pt idx="2">
                  <c:v>1.8008397064668387</c:v>
                </c:pt>
                <c:pt idx="3">
                  <c:v>1.8375163244641293</c:v>
                </c:pt>
                <c:pt idx="4">
                  <c:v>1.8945837637759428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Isle Of Wight NHS Trust</c:v>
                </c:pt>
                <c:pt idx="2">
                  <c:v>Royal Berkshire NHS Foundation Trust</c:v>
                </c:pt>
                <c:pt idx="3">
                  <c:v>Portsmouth Hospitals University NHS Trust</c:v>
                </c:pt>
                <c:pt idx="4">
                  <c:v>Buckinghamshire Healthcare NHS Trust</c:v>
                </c:pt>
              </c:strCache>
            </c:strRef>
          </c:cat>
          <c:val>
            <c:numRef>
              <c:f>Sheet1!$B$2:$B$6</c:f>
              <c:numCache>
                <c:formatCode>0.0</c:formatCode>
                <c:ptCount val="5"/>
                <c:pt idx="0">
                  <c:v>7.3456990815807126</c:v>
                </c:pt>
                <c:pt idx="1">
                  <c:v>7.3786033386967436</c:v>
                </c:pt>
                <c:pt idx="2">
                  <c:v>7.6060468410498023</c:v>
                </c:pt>
                <c:pt idx="3">
                  <c:v>7.7029403514333792</c:v>
                </c:pt>
                <c:pt idx="4">
                  <c:v>7.7551209059968427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Isle Of Wight NHS Trust</c:v>
                </c:pt>
                <c:pt idx="2">
                  <c:v>Royal Berkshire NHS Foundation Trust</c:v>
                </c:pt>
                <c:pt idx="3">
                  <c:v>Portsmouth Hospitals University NHS Trust</c:v>
                </c:pt>
                <c:pt idx="4">
                  <c:v>Buckinghamshire Healthcare NHS Trust</c:v>
                </c:pt>
              </c:strCache>
            </c:strRef>
          </c:cat>
          <c:val>
            <c:numRef>
              <c:f>Sheet1!$C$2:$C$6</c:f>
              <c:numCache>
                <c:formatCode>0.0</c:formatCode>
                <c:ptCount val="5"/>
                <c:pt idx="0">
                  <c:v>2.6543009184192874</c:v>
                </c:pt>
                <c:pt idx="1">
                  <c:v>2.6213966613032564</c:v>
                </c:pt>
                <c:pt idx="2">
                  <c:v>2.3939531589501977</c:v>
                </c:pt>
                <c:pt idx="3">
                  <c:v>2.2970596485666208</c:v>
                </c:pt>
                <c:pt idx="4">
                  <c:v>2.2448790940031573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0.33648742291221279</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0.71495090424927188</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0.19932296675570438</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2.0809033845160947</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0.19932296675570438</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0.60298621173519518</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6.9282662006195652</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0.12037862255855725</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0.32405832966701276</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9.0345039480650868E-2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0.94318934485830042</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9.0345039480650868E-2</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0.32405832966701276</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0.13198419051429333</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8.8563090068096848</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0.62782646082409421</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0.36473884945447921</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0.10168646424843342</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1.0615922041406458</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0.10168646424843431</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0.34608024268164961</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8.3567084872453776</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43363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RWF | Maidstone And Tunbridge Wells NHS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40477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RWF | Maidstone And Tunbridge Wells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40477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RWF | Maidstone And Tunbridge Wells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Maidstone And Tunbridge Wells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2194013612"/>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1972598203"/>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2755685374"/>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2259010098"/>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3993212889"/>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23%</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26%</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89</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295452997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239547871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78269020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238604168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188210744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107529012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328447530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77525732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326199469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186395325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386455032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222938743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371478539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296787148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20012463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377116851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136864819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86773637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4544552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272738211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386699572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143337587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303366736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428576326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305772810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265768714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343547633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160415871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297309881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163574628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6006704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191987789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399695681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153303589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426331462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134711769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1825661903"/>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2038605930"/>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2982981652"/>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53656158"/>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8734932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B2. Did you get enough information from either a midwife or doctor to help you decide where to have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B4. During your antenatal check-ups, did your midwives or doctor appear to be aware of your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103546261"/>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B6. During your antenatal check-ups, did your midwives listen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B9. During your pregnancy, if you contacted a midwifery team, were you given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B10. Thinking about your antenatal care, were you spoken to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B13. Did you have confidence and trust in the staff caring for you during your antenatal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D3. If you needed attention while you were in hospital after the birth, were you able to get a member of staff to help you when you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G2. If you contacted a midwife / midwifery team, were you given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G6. Did you feel that the midwife or midwifery team that you saw or spoke to always listened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597610314"/>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B8. Were you given enough support for your mental health during your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D2. On the day you left hospital, was your discharge delayed for any reason?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D4. Thinking about the care you received in hospital after the birth of your baby, were you given the information or explanations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D7. Do you think your healthcare professionals did everything they could to help manage your pain in hospital after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 Thinking about your postnatal care, were you involved in decisions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2375036711"/>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205086660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B2. Did you get enough information from either a midwife or doctor to help you decide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B4. During your antenatal check-ups, did your midwives or doctor appear to be aware of your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D3. If you needed attention while you were in hospital after the birth, were you able to get a member of staff to help you when you needed 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D2. On the day you left hospital, was your discharge delayed for any reason?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44456920"/>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413417048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G14. In the four weeks after the birth of your baby, did you receive help and advice from a midwife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C13. During labour and birth, were you able to get a member of staff to help you when you needed 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G15. If, during evenings, nights or weekends, you needed support or advice about feeding your baby, were you able to get this?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G10. Did a midwife ask you about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G16. In the four weeks after the birth of your baby, did you receive help and advice from midwives about your baby’s health and progress?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Maidstone And Tunbridge Wells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Start of your pregnancy: </a:t>
            </a:r>
            <a:r>
              <a:rPr kumimoji="0" lang="en-GB" sz="1400" b="0" i="0" u="none" strike="noStrike" kern="1200" cap="none" spc="0" normalizeH="0" baseline="0" noProof="0">
                <a:ln>
                  <a:noFill/>
                </a:ln>
                <a:solidFill>
                  <a:prstClr val="black"/>
                </a:solidFill>
                <a:effectLst/>
                <a:uLnTx/>
                <a:uFillTx/>
                <a:latin typeface="Arial"/>
                <a:ea typeface="+mj-ea"/>
                <a:cs typeface="+mj-cs"/>
              </a:rPr>
              <a:t>Information from midwife or doctor to help decide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Antenatal check ups: </a:t>
            </a:r>
            <a:r>
              <a:rPr lang="en-GB" sz="1400" b="0">
                <a:solidFill>
                  <a:prstClr val="black"/>
                </a:solidFill>
                <a:latin typeface="Arial"/>
              </a:rPr>
              <a:t>Midwives or doctor aware of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in the Ward: </a:t>
            </a:r>
            <a:r>
              <a:rPr lang="en-GB" sz="1400" b="0">
                <a:solidFill>
                  <a:prstClr val="black"/>
                </a:solidFill>
                <a:latin typeface="Arial"/>
              </a:rPr>
              <a:t>Being able to get help from staff when needed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in the Ward:</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Delays to discharge on the day of leaving hospital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Receiving help and advice from a midwife about feeding baby in the 4 weeks after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Staff caring for you: </a:t>
            </a:r>
            <a:r>
              <a:rPr kumimoji="0" lang="en-GB" sz="1400" b="0" i="0" u="none" strike="noStrike" kern="1200" cap="none" spc="0" normalizeH="0" baseline="0" noProof="0">
                <a:ln>
                  <a:noFill/>
                </a:ln>
                <a:solidFill>
                  <a:prstClr val="black"/>
                </a:solidFill>
                <a:effectLst/>
                <a:uLnTx/>
                <a:uFillTx/>
                <a:latin typeface="Arial"/>
                <a:ea typeface="+mj-ea"/>
                <a:cs typeface="+mj-cs"/>
              </a:rPr>
              <a:t>Being able to get a member of staff to help when needed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noProof="0">
                <a:solidFill>
                  <a:prstClr val="black"/>
                </a:solidFill>
                <a:latin typeface="Arial"/>
              </a:rPr>
              <a:t>Being able to get support or advice about feeding baby during evenings, nights or weekends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a:solidFill>
                  <a:prstClr val="black"/>
                </a:solidFill>
                <a:latin typeface="Arial"/>
              </a:rPr>
              <a:t>Being asked about mental health by midwife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Receiving help and advice from a midwife about baby's health and progress in the 4 weeks after birth</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383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Maidstone And Tunbridge Wells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158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7217386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301282627"/>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8295368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0689083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2199319057"/>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17887638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270938055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0511570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209284683"/>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2711089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7487466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364516651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237574567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375641323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379205206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403386483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54037147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003856732"/>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237886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6408622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191805471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198182202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325399213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293969706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144014624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253013545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375968345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236434631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3176955731"/>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2850828923"/>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125705821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354919592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7553744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99184597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7164616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7641722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422481328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347022152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49975995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201773386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2985313452"/>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128166568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360034804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22230415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75229520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6691630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8384717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270767129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179362622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290901258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14545626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216894435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425307111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209309667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335630414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418066979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235739974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35329799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407923771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391582696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374381961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48612224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11365781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68900460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3854984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6787647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3442156446"/>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163450536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90728611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180606874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215113341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80634600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40700438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252299080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2084521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445552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7442024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6912836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2349019806"/>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119986921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238974467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118283377"/>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563043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6226247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8250118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427407316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101536284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123831561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117368426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211998919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42903241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194717773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362935527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133130701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103334443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317267687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308874741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16542476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34561672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188378673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4114776656"/>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76526007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352143266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7786195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40557646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348509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1076093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3700921261"/>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337336414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226165478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264041143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960216526"/>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8710734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1856092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8407558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2269076750"/>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391338610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12347645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259127356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73039342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367046027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191362794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368078336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176637454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11144532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65066193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64102816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295475035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62877972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34192916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226431707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364001112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142822524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373536420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100012280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278965224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69714573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213887027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70098642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230996759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1391854648"/>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1276815875"/>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216637998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239407643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36331384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75106775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138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185621840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124754480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190970523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14184057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13843079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279096482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258237924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94257201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296788491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36873370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385794360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137062460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157968443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5082701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217450162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334797350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360785517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338613280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109676332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19565900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1455798312"/>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3214598375"/>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259892926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208270368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118774047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235222723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364005563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203886037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109864435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317920374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1972078094"/>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383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158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46</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3398449208"/>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53662406"/>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1272306463"/>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51%</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4202940717"/>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1552292733"/>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3217903994"/>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407641744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123699333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266739323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218008849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18590322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255746653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405222699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42180651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184295980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99522458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143668622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164140127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209792301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115071710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429346548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99655709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374839548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144460554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241735068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280997948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4007144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333461784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407817354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97055071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231266147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156663665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182330083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125277200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109478366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292948428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105377437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144950049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16931</Words>
  <Application>Microsoft Office PowerPoint</Application>
  <PresentationFormat>Widescreen</PresentationFormat>
  <Paragraphs>1958</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Maidstone And Tunbridge Wells NHS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Carmen Norris</cp:lastModifiedBy>
  <cp:revision>397</cp:revision>
  <dcterms:created xsi:type="dcterms:W3CDTF">2021-03-04T09:52:26Z</dcterms:created>
  <dcterms:modified xsi:type="dcterms:W3CDTF">2025-11-28T19:23:46Z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